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4" r:id="rId5"/>
    <p:sldId id="271" r:id="rId6"/>
    <p:sldId id="260" r:id="rId7"/>
    <p:sldId id="278" r:id="rId8"/>
    <p:sldId id="277" r:id="rId9"/>
    <p:sldId id="266" r:id="rId10"/>
    <p:sldId id="270" r:id="rId11"/>
    <p:sldId id="275" r:id="rId12"/>
    <p:sldId id="274" r:id="rId13"/>
    <p:sldId id="276" r:id="rId14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9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4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A500D029-1480-4503-B110-60AEFA056B92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A094CEF5-E80E-4B77-896E-263ED59C4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11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4CEF5-E80E-4B77-896E-263ED59C4EC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789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4CEF5-E80E-4B77-896E-263ED59C4E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22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22E1C-3F2C-2CD1-847C-7FA5BA7E2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699426-AFC9-EB32-D35F-3BC081FF98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ADC420-0AB3-A527-BFB6-AA5082F4C8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4C655-22F0-0BA9-BEBF-6FD6FB9FB2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4CEF5-E80E-4B77-896E-263ED59C4E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48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4CEF5-E80E-4B77-896E-263ED59C4E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87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241C2-F5CA-4E7A-47C7-A40F4BD48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5DAA5C-1CC8-493C-97D4-F168C5AE72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293112-33C0-685E-849E-18FEE37C44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B7AA84-BD62-30BF-0055-92E7A00BB6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4CEF5-E80E-4B77-896E-263ED59C4EC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6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4CEF5-E80E-4B77-896E-263ED59C4E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50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4CEF5-E80E-4B77-896E-263ED59C4EC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753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4CEF5-E80E-4B77-896E-263ED59C4E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90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4CEF5-E80E-4B77-896E-263ED59C4E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50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4CEF5-E80E-4B77-896E-263ED59C4E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3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AA7B7-B60E-60B0-9C5C-A91B67DFD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2E8C61-BD0A-4531-B429-4084A08AF6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67F2F3-5F62-27A0-FA1E-FF7C8BF3D5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5D803-754F-95C0-CE39-E57C29225C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4CEF5-E80E-4B77-896E-263ED59C4E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98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A940B-80CB-99CF-66DE-D0377AAC3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25CDBF-604D-AA8A-6E8C-8A89EF82B0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26F596-F1AD-7EC1-79A6-FBDAF7E14F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0F5D1A-9B07-C391-4360-3FAF0CB075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4CEF5-E80E-4B77-896E-263ED59C4E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66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4CEF5-E80E-4B77-896E-263ED59C4E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08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7B9D3-B2B1-B90C-E4AA-051634DE54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2901C-8044-50EB-6544-82CDC8A0D6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358EE8-2040-FFB6-0D20-527B07888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ED37-96C4-41CB-8091-EDFDE7B5FBB1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CDC13-0D64-EDFE-DC5C-A75CA2143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41A2E-170E-53BB-1553-8CCB6C5C8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3C13-0599-4746-A3BE-4E330EC31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8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8E2EC-A91F-36D3-B446-DB3E062E9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F5F9A6-B5BE-51CD-523B-310F6C4A56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17BE3-AECD-238E-F98A-0A9FD465F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ED37-96C4-41CB-8091-EDFDE7B5FBB1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66F4B-6BE5-F544-26A7-9780B4DA0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B73B1-6F73-0D98-689A-7F66CA75B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3C13-0599-4746-A3BE-4E330EC31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87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883351-0C39-E678-F543-D7286D7183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C00314-165A-4AE3-2DED-FF41A408D4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4D862-4B38-DF36-A493-5BD694A6E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ED37-96C4-41CB-8091-EDFDE7B5FBB1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FCFEA-39F9-08E5-874C-2378E99E0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8DA88-F2D1-5407-1777-1FC223DD9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3C13-0599-4746-A3BE-4E330EC31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1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A7B48-B6EE-67AD-69B4-40069FF83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DCCC2-B355-7F79-6A61-B619856F9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867C7-CA25-1C9D-9DD4-BF6DF7BE7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ED37-96C4-41CB-8091-EDFDE7B5FBB1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EB838-412F-3A19-6936-7EB5C7A35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EC841-8F7B-A2F8-211A-C5255F26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3C13-0599-4746-A3BE-4E330EC31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61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F61D4-6FA3-D705-3990-FE29F0D12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9018F-30DA-5855-7507-3983A0E9B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F21EA-A5C1-D9C7-3142-5B55FD028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ED37-96C4-41CB-8091-EDFDE7B5FBB1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EBA34-39A6-2ECE-CF0F-BBF7BE6C8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56008-8EDA-67B5-4CB1-57236C961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3C13-0599-4746-A3BE-4E330EC31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96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62040-5E91-F0C5-A452-E22829D32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C8048-0A7C-BE39-3146-76B008F5FF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46D30A-BE5A-218C-514B-16FBE48DD5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92D02B-D8AD-423D-4382-0E02FF611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ED37-96C4-41CB-8091-EDFDE7B5FBB1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67CD1F-3CCB-E1CA-A89B-F7048AD50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897673-34C0-B301-8EDE-F92A425F2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3C13-0599-4746-A3BE-4E330EC31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52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24467-36E0-809F-214F-522482C7E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8378AF-C6FA-79A3-5939-2BDFE274B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4E4978-5CBB-8E79-9A6E-7963F3A09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7C7A0C-52CE-3846-BD9E-41931AB1EC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BE465F-4CCD-5AE1-3053-57E9D6AEB6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AA30FA-0AA3-208C-9EB9-090052F52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ED37-96C4-41CB-8091-EDFDE7B5FBB1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D4FBA7-6FAF-1E3C-4745-89823F515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6337E9-1EF7-89C5-0880-21B0A4CC2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3C13-0599-4746-A3BE-4E330EC31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14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9A5B4-78A1-46DF-3948-E15126B71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6327AD-8DE1-F8BD-FB26-6392CF876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ED37-96C4-41CB-8091-EDFDE7B5FBB1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D35893-9204-0F46-AA81-D147DD879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8FCA0D-5E2C-F830-209A-25BCC3657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3C13-0599-4746-A3BE-4E330EC31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507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5D057C-B6C7-ACBD-05AC-A0ABB5E9F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ED37-96C4-41CB-8091-EDFDE7B5FBB1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A08434-FE2E-A9F4-1DEC-092A23F96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BBB51-8F05-3DD9-AD28-2CC7CBF38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3C13-0599-4746-A3BE-4E330EC31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38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41681-698E-2237-A7F1-CFF6E455E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79A51-CB8A-CBD3-C0DC-6F9E6B6D1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77D7A6-1388-E01C-CCD2-91A36F804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945B2-D064-CE41-A604-6F64D6BA2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ED37-96C4-41CB-8091-EDFDE7B5FBB1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7E079-FB82-07D1-6691-942852204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AD585-75DE-628C-A8BF-8C94E8892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3C13-0599-4746-A3BE-4E330EC31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18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19D39-B1C3-D40A-AB10-F0C90B5D5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43D02E-6DFB-7060-5013-C11EE61616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344DE2-0766-6207-F917-78297F2006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176DC-CFE2-7799-56F1-D77C0158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ED37-96C4-41CB-8091-EDFDE7B5FBB1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9545E9-954E-C3DA-1E94-5DE41493B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908FB-8C51-3CD6-694F-5571473FF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3C13-0599-4746-A3BE-4E330EC31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4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786C81-B39D-8A49-6004-569393D9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472691-D080-0C2B-A181-9D972A067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7EAF6-0765-F6F8-F452-E51C56F6E0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BED37-96C4-41CB-8091-EDFDE7B5FBB1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54B3C-AFC9-41E8-23B6-1A7BB4C3B6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4F974-F1B2-ADEC-A760-4CDDDF2AE6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3C13-0599-4746-A3BE-4E330EC31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1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BCF0A-9494-1E19-EB16-1610F9804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11157"/>
            <a:ext cx="10515600" cy="347830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Enhancement of</a:t>
            </a:r>
            <a:br>
              <a:rPr lang="en-US" dirty="0"/>
            </a:br>
            <a:r>
              <a:rPr lang="en-US" dirty="0"/>
              <a:t>GG Data Collection Practices</a:t>
            </a:r>
            <a:br>
              <a:rPr lang="en-US" dirty="0"/>
            </a:br>
            <a:r>
              <a:rPr lang="en-US" dirty="0"/>
              <a:t>IDT Collaboration </a:t>
            </a:r>
            <a:br>
              <a:rPr lang="en-US" dirty="0"/>
            </a:br>
            <a:r>
              <a:rPr lang="en-US" dirty="0"/>
              <a:t>Staff Training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ED833EC-4526-443A-BBA2-C79C5C2F8D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2000" dirty="0"/>
              <a:t>Emily Miller, Administrator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2000" dirty="0"/>
              <a:t>Krystle Schuette, LPN, Quality Assurance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2000" dirty="0"/>
              <a:t>Joni Clifton, PTA, Director of Therapy</a:t>
            </a:r>
          </a:p>
        </p:txBody>
      </p:sp>
    </p:spTree>
    <p:extLst>
      <p:ext uri="{BB962C8B-B14F-4D97-AF65-F5344CB8AC3E}">
        <p14:creationId xmlns:p14="http://schemas.microsoft.com/office/powerpoint/2010/main" val="1771321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66EE3-48F5-39F2-026F-5C035B1C991B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/>
              <a:t>Enhancement of GG Data Collection Practices, IDT Collaboration and Staff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DC310-D9DD-6DA6-4095-9F2D9AC23CD7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Functional Performance Discrepancies</a:t>
            </a:r>
          </a:p>
          <a:p>
            <a:endParaRPr lang="en-US" sz="3200" dirty="0"/>
          </a:p>
          <a:p>
            <a:pPr marL="0" indent="0" algn="ctr">
              <a:buNone/>
            </a:pPr>
            <a:endParaRPr lang="en-US" sz="6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F0517C-E96D-92B2-A730-27A0847AC275}"/>
              </a:ext>
            </a:extLst>
          </p:cNvPr>
          <p:cNvSpPr txBox="1"/>
          <p:nvPr/>
        </p:nvSpPr>
        <p:spPr>
          <a:xfrm>
            <a:off x="1077687" y="3031798"/>
            <a:ext cx="50183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Make notes on GG Summary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Comment in notes section on the MDS when there is a discrepancy  between disciplines to give coding rationale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51E043-1DD6-804C-0F09-5B21D6301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432" y="1931087"/>
            <a:ext cx="3199411" cy="414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40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0BBB7-051B-FE23-6FE5-F805CBA4E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74566-E0FA-F556-2F18-EC2B446659DD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/>
              <a:t>Enhancement of GG Data Collection Practices, IDT Collaboration and Staff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87059-D0CB-F026-C1D5-ACD780DEE4D2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Summary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Improved communication between staff</a:t>
            </a:r>
          </a:p>
          <a:p>
            <a:r>
              <a:rPr lang="en-US" sz="2400" dirty="0"/>
              <a:t>Information is more accurate</a:t>
            </a:r>
          </a:p>
          <a:p>
            <a:r>
              <a:rPr lang="en-US" sz="2400" dirty="0"/>
              <a:t>Positive feedback from staff</a:t>
            </a:r>
          </a:p>
          <a:p>
            <a:r>
              <a:rPr lang="en-US" sz="2400" dirty="0"/>
              <a:t>Successful and will continue to utilize</a:t>
            </a:r>
          </a:p>
        </p:txBody>
      </p:sp>
    </p:spTree>
    <p:extLst>
      <p:ext uri="{BB962C8B-B14F-4D97-AF65-F5344CB8AC3E}">
        <p14:creationId xmlns:p14="http://schemas.microsoft.com/office/powerpoint/2010/main" val="142603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03A75-E597-5D47-BE55-32D18620397C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/>
              <a:t>Enhancement of GG Data Collection Practices, IDT Collaboration and Staff Training</a:t>
            </a:r>
          </a:p>
        </p:txBody>
      </p:sp>
      <p:pic>
        <p:nvPicPr>
          <p:cNvPr id="1026" name="Picture 2" descr="Smiley cartoon caricature with text on a board - thank you. Business concept. Vector Smiley cartoon caricature with text on a board - thank you. Business concept. Vector clip art thank you stock illustrations">
            <a:extLst>
              <a:ext uri="{FF2B5EF4-FFF2-40B4-BE49-F238E27FC236}">
                <a16:creationId xmlns:a16="http://schemas.microsoft.com/office/drawing/2014/main" id="{A27BE328-45FF-3441-0386-87773876C8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374" y="3429000"/>
            <a:ext cx="5337252" cy="266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103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C4766-F49B-37D9-4A2A-D7BBE549C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CADB6-A342-2B58-F317-7B6FF0343082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/>
              <a:t>Enhancement of GG Data Collection Practices, IDT Collaboration and Staff Training</a:t>
            </a:r>
          </a:p>
        </p:txBody>
      </p:sp>
      <p:pic>
        <p:nvPicPr>
          <p:cNvPr id="1026" name="Picture 2" descr="Question Marks Stock Illustrations – 19,918 Question Marks Stock  Illustrations, Vectors &amp; Clipart - Dreamstime">
            <a:extLst>
              <a:ext uri="{FF2B5EF4-FFF2-40B4-BE49-F238E27FC236}">
                <a16:creationId xmlns:a16="http://schemas.microsoft.com/office/drawing/2014/main" id="{51F964AF-0F8D-4FDC-B4A0-692E5B6D60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72544"/>
            <a:ext cx="762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600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8856B-EC40-9DDE-035B-8F9B3384CEA0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/>
              <a:t>Enhancement of GG Data Collection Practices, IDT Collaboration and Staff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2BD0A-1742-5859-ADD3-337BDB93B21F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  <a:p>
            <a:r>
              <a:rPr lang="en-US" dirty="0"/>
              <a:t>Lutheran Care Center is a not-for-profit, faith-based nursing facility with skilled nursing and long-term care.</a:t>
            </a:r>
          </a:p>
          <a:p>
            <a:r>
              <a:rPr lang="en-US" dirty="0"/>
              <a:t>Audits</a:t>
            </a:r>
          </a:p>
          <a:p>
            <a:r>
              <a:rPr lang="en-US" dirty="0"/>
              <a:t>Prompted a review of our documentation and procedures</a:t>
            </a:r>
          </a:p>
          <a:p>
            <a:r>
              <a:rPr lang="en-US" dirty="0"/>
              <a:t>Began implementing changes in January 2025</a:t>
            </a:r>
          </a:p>
          <a:p>
            <a:r>
              <a:rPr lang="en-US" dirty="0"/>
              <a:t>Ongoing updates</a:t>
            </a:r>
          </a:p>
        </p:txBody>
      </p:sp>
    </p:spTree>
    <p:extLst>
      <p:ext uri="{BB962C8B-B14F-4D97-AF65-F5344CB8AC3E}">
        <p14:creationId xmlns:p14="http://schemas.microsoft.com/office/powerpoint/2010/main" val="2079232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1E35B7-B5D2-A87A-3483-B58A3559579D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/>
              <a:t>Enhancement of GG Data Collection Practices, IDT Collaboration and Staff Training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E790B0E-9E20-3B6D-A24A-58B25B29DCFD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IDT Response to Audit denials/appeals</a:t>
            </a:r>
          </a:p>
          <a:p>
            <a:endParaRPr lang="en-US" dirty="0"/>
          </a:p>
          <a:p>
            <a:r>
              <a:rPr lang="en-US" dirty="0"/>
              <a:t>Participated in education training/resources re: MDS and Section GG</a:t>
            </a:r>
          </a:p>
          <a:p>
            <a:pPr lvl="1"/>
            <a:r>
              <a:rPr lang="en-US" dirty="0"/>
              <a:t>RAI Manual </a:t>
            </a:r>
          </a:p>
          <a:p>
            <a:pPr lvl="1"/>
            <a:r>
              <a:rPr lang="en-US" dirty="0"/>
              <a:t>Various online trainings</a:t>
            </a:r>
          </a:p>
          <a:p>
            <a:r>
              <a:rPr lang="en-US" dirty="0"/>
              <a:t>Updated forms</a:t>
            </a:r>
          </a:p>
          <a:p>
            <a:pPr lvl="1"/>
            <a:r>
              <a:rPr lang="en-US" dirty="0"/>
              <a:t>Functional Abilities Performance Logs </a:t>
            </a:r>
          </a:p>
          <a:p>
            <a:pPr lvl="1"/>
            <a:r>
              <a:rPr lang="en-US" dirty="0"/>
              <a:t>GG Summary</a:t>
            </a:r>
          </a:p>
        </p:txBody>
      </p:sp>
    </p:spTree>
    <p:extLst>
      <p:ext uri="{BB962C8B-B14F-4D97-AF65-F5344CB8AC3E}">
        <p14:creationId xmlns:p14="http://schemas.microsoft.com/office/powerpoint/2010/main" val="3598312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47896-1FE7-2866-99A0-FE158975F6A5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/>
              <a:t>Enhancement of GG Data Collection Practices, IDT Collaboration and Staff Training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2781102-EBBA-D689-1A38-526F54994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91552"/>
            <a:ext cx="3657601" cy="473336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C43B815-59DA-2119-2AF2-5565527A52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0561" y="1891552"/>
            <a:ext cx="3550878" cy="4595253"/>
          </a:xfrm>
          <a:prstGeom prst="rect">
            <a:avLst/>
          </a:prstGeom>
        </p:spPr>
      </p:pic>
      <p:pic>
        <p:nvPicPr>
          <p:cNvPr id="21" name="Content Placeholder 16">
            <a:extLst>
              <a:ext uri="{FF2B5EF4-FFF2-40B4-BE49-F238E27FC236}">
                <a16:creationId xmlns:a16="http://schemas.microsoft.com/office/drawing/2014/main" id="{70A985F6-FB70-2357-9DF5-10368662A9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463" y="1891552"/>
            <a:ext cx="3557336" cy="46036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881737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DC29A-2532-56D5-EAAD-3B2885B23728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/>
              <a:t>Enhancement of GG Data Collection Practices, IDT Collaboration and Staff Training</a:t>
            </a:r>
          </a:p>
        </p:txBody>
      </p:sp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969C75AD-DD3F-719A-AE69-E7224F519E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212" y="1880913"/>
            <a:ext cx="3563788" cy="46119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C079FA-7B44-D2DD-D128-982C730DDE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95999" y="1878893"/>
            <a:ext cx="3487272" cy="451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781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1E35B7-B5D2-A87A-3483-B58A3559579D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/>
              <a:t>Enhancement of GG Data Collection Practices, IDT Collaboration and Staff Training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E790B0E-9E20-3B6D-A24A-58B25B29DCFD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IDT Response to Audit denials/appeals </a:t>
            </a:r>
            <a:r>
              <a:rPr lang="en-US" sz="2000" dirty="0"/>
              <a:t>(</a:t>
            </a:r>
            <a:r>
              <a:rPr lang="en-US" sz="2000" dirty="0" err="1"/>
              <a:t>cont</a:t>
            </a:r>
            <a:r>
              <a:rPr lang="en-US" sz="2000" dirty="0"/>
              <a:t>)</a:t>
            </a:r>
          </a:p>
          <a:p>
            <a:endParaRPr lang="en-US" dirty="0"/>
          </a:p>
          <a:p>
            <a:r>
              <a:rPr lang="en-US" dirty="0"/>
              <a:t>Provided staff training</a:t>
            </a:r>
          </a:p>
          <a:p>
            <a:pPr lvl="1"/>
            <a:r>
              <a:rPr lang="en-US" dirty="0"/>
              <a:t>IDT</a:t>
            </a:r>
          </a:p>
          <a:p>
            <a:pPr lvl="1"/>
            <a:r>
              <a:rPr lang="en-US" dirty="0"/>
              <a:t>Staff Huddle</a:t>
            </a:r>
          </a:p>
          <a:p>
            <a:pPr lvl="1"/>
            <a:r>
              <a:rPr lang="en-US" dirty="0"/>
              <a:t>One-on-one CNA training – Functional Abilities Performance Log</a:t>
            </a:r>
          </a:p>
          <a:p>
            <a:pPr lvl="1"/>
            <a:r>
              <a:rPr lang="en-US" dirty="0"/>
              <a:t>Tip of the Week – One Self-Care or Mobility Item</a:t>
            </a:r>
          </a:p>
        </p:txBody>
      </p:sp>
    </p:spTree>
    <p:extLst>
      <p:ext uri="{BB962C8B-B14F-4D97-AF65-F5344CB8AC3E}">
        <p14:creationId xmlns:p14="http://schemas.microsoft.com/office/powerpoint/2010/main" val="842517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9594E-852A-BC3B-D744-77EEB3F22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8B807F-0815-3926-246A-897F4AB31925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/>
              <a:t>Enhancement of GG Data Collection Practices, IDT Collaboration and Staff Training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286EBC0-C898-D049-CE97-9818AF6F55BE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477E34-D980-FA3A-C567-0C0FB6002B14}"/>
              </a:ext>
            </a:extLst>
          </p:cNvPr>
          <p:cNvSpPr txBox="1"/>
          <p:nvPr/>
        </p:nvSpPr>
        <p:spPr>
          <a:xfrm>
            <a:off x="3842656" y="1969969"/>
            <a:ext cx="70797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Upper Body Dressing – The Ability to dress and undress above the waist; including fasteners, if applicable</a:t>
            </a:r>
            <a:r>
              <a:rPr lang="en-US" dirty="0"/>
              <a:t>.</a:t>
            </a:r>
          </a:p>
          <a:p>
            <a:r>
              <a:rPr lang="en-US" dirty="0"/>
              <a:t>Items used for coding include: bra, undershirt, T-shirt, button-down shirt, pullover shirt, dresses, sweatshirt, sweater, nightgown (</a:t>
            </a:r>
            <a:r>
              <a:rPr lang="en-US" b="1" dirty="0"/>
              <a:t>not hospital gown</a:t>
            </a:r>
            <a:r>
              <a:rPr lang="en-US" dirty="0"/>
              <a:t>), and pajama top. </a:t>
            </a:r>
            <a:r>
              <a:rPr lang="en-US" b="1" dirty="0"/>
              <a:t>Upper body dressing cannot be assessed based solely on donning/doffing a hospital gown. </a:t>
            </a:r>
            <a:r>
              <a:rPr lang="en-US" dirty="0"/>
              <a:t>Include assistance with buttons, fasteners and/or fastening a bra.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BC4871-9CD5-91E4-50E9-61A39A6CF0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83" y="1918478"/>
            <a:ext cx="2749290" cy="20313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8B31AE-7B3D-A578-C0B6-E807CBB70BBD}"/>
              </a:ext>
            </a:extLst>
          </p:cNvPr>
          <p:cNvSpPr txBox="1"/>
          <p:nvPr/>
        </p:nvSpPr>
        <p:spPr>
          <a:xfrm>
            <a:off x="1138918" y="4008890"/>
            <a:ext cx="99141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Example:</a:t>
            </a:r>
            <a:r>
              <a:rPr lang="en-US" dirty="0"/>
              <a:t> Resident K sustained a spinal cord injury that has affected both movement and strength in both upper extremities. They place their left hand into one-third of their left sleeve of their shirt with much time and effort and are unable to continue with the activity. A certified nursing assistance then completes the remaining upper body dressing for Resident K.</a:t>
            </a:r>
          </a:p>
          <a:p>
            <a:r>
              <a:rPr lang="en-US" b="1" dirty="0"/>
              <a:t>Coding:</a:t>
            </a:r>
            <a:r>
              <a:rPr lang="en-US" dirty="0"/>
              <a:t> 02, Substantial/maximal assistance.</a:t>
            </a:r>
          </a:p>
          <a:p>
            <a:r>
              <a:rPr lang="en-US" b="1" dirty="0"/>
              <a:t>Rationale:</a:t>
            </a:r>
            <a:r>
              <a:rPr lang="en-US" dirty="0"/>
              <a:t> Resident K can perform a small portion of the activity but requires the assistance by a helper for more than half of the effort. </a:t>
            </a:r>
          </a:p>
        </p:txBody>
      </p:sp>
    </p:spTree>
    <p:extLst>
      <p:ext uri="{BB962C8B-B14F-4D97-AF65-F5344CB8AC3E}">
        <p14:creationId xmlns:p14="http://schemas.microsoft.com/office/powerpoint/2010/main" val="3132740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478A6-A826-E34D-D73B-B11371615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658AEA-9268-9841-4220-DED815078726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/>
              <a:t>Enhancement of GG Data Collection Practices, IDT Collaboration and Staff Training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E3EE97-79F5-AA90-B222-F22638179BE8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IDT Response to Audit denials/appeals </a:t>
            </a:r>
            <a:r>
              <a:rPr lang="en-US" sz="2000" dirty="0"/>
              <a:t>(</a:t>
            </a:r>
            <a:r>
              <a:rPr lang="en-US" sz="2000" dirty="0" err="1"/>
              <a:t>cont</a:t>
            </a:r>
            <a:r>
              <a:rPr lang="en-US" sz="2000" dirty="0"/>
              <a:t>)</a:t>
            </a:r>
          </a:p>
          <a:p>
            <a:endParaRPr lang="en-US" dirty="0"/>
          </a:p>
          <a:p>
            <a:r>
              <a:rPr lang="en-US" dirty="0"/>
              <a:t>Ongoing review and collaboration</a:t>
            </a:r>
          </a:p>
          <a:p>
            <a:pPr lvl="1"/>
            <a:r>
              <a:rPr lang="en-US" dirty="0"/>
              <a:t>Quality Assurance meeting 2x/week</a:t>
            </a:r>
          </a:p>
          <a:p>
            <a:pPr lvl="1"/>
            <a:r>
              <a:rPr lang="en-US" dirty="0"/>
              <a:t>Nursing team meets daily</a:t>
            </a:r>
          </a:p>
        </p:txBody>
      </p:sp>
    </p:spTree>
    <p:extLst>
      <p:ext uri="{BB962C8B-B14F-4D97-AF65-F5344CB8AC3E}">
        <p14:creationId xmlns:p14="http://schemas.microsoft.com/office/powerpoint/2010/main" val="3677890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EFFEB-29BD-7FAE-C366-CC3CFC6F84B8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/>
              <a:t>Enhancement of GG Data Collection Practices, IDT Collaboration and Staff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3FC24-B438-A38D-BF26-0C58E1D343A0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Data Collection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Functional Abilities Performance Log (CNA/nursing)</a:t>
            </a:r>
          </a:p>
          <a:p>
            <a:pPr lvl="1"/>
            <a:r>
              <a:rPr lang="en-US" dirty="0"/>
              <a:t>Functional Abilities Performance Log </a:t>
            </a:r>
          </a:p>
          <a:p>
            <a:pPr lvl="1"/>
            <a:r>
              <a:rPr lang="en-US" dirty="0"/>
              <a:t>Therapy Documentation</a:t>
            </a:r>
          </a:p>
          <a:p>
            <a:pPr lvl="1"/>
            <a:r>
              <a:rPr lang="en-US" dirty="0"/>
              <a:t>Nursing Documentation</a:t>
            </a:r>
          </a:p>
          <a:p>
            <a:pPr lvl="1"/>
            <a:r>
              <a:rPr lang="en-US" dirty="0"/>
              <a:t>Patient Observation</a:t>
            </a:r>
          </a:p>
          <a:p>
            <a:pPr lvl="1"/>
            <a:r>
              <a:rPr lang="en-US" dirty="0"/>
              <a:t>Patient/family Report</a:t>
            </a:r>
          </a:p>
          <a:p>
            <a:pPr lvl="1"/>
            <a:r>
              <a:rPr lang="en-US" dirty="0"/>
              <a:t>Staff Interview</a:t>
            </a:r>
          </a:p>
        </p:txBody>
      </p:sp>
    </p:spTree>
    <p:extLst>
      <p:ext uri="{BB962C8B-B14F-4D97-AF65-F5344CB8AC3E}">
        <p14:creationId xmlns:p14="http://schemas.microsoft.com/office/powerpoint/2010/main" val="2420241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</TotalTime>
  <Words>568</Words>
  <Application>Microsoft Office PowerPoint</Application>
  <PresentationFormat>Widescreen</PresentationFormat>
  <Paragraphs>79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Enhancement of GG Data Collection Practices IDT Collaboration  Staff Training</vt:lpstr>
      <vt:lpstr>Enhancement of GG Data Collection Practices, IDT Collaboration and Staff Training</vt:lpstr>
      <vt:lpstr>Enhancement of GG Data Collection Practices, IDT Collaboration and Staff Training</vt:lpstr>
      <vt:lpstr>Enhancement of GG Data Collection Practices, IDT Collaboration and Staff Training</vt:lpstr>
      <vt:lpstr>Enhancement of GG Data Collection Practices, IDT Collaboration and Staff Training</vt:lpstr>
      <vt:lpstr>Enhancement of GG Data Collection Practices, IDT Collaboration and Staff Training</vt:lpstr>
      <vt:lpstr>Enhancement of GG Data Collection Practices, IDT Collaboration and Staff Training</vt:lpstr>
      <vt:lpstr>Enhancement of GG Data Collection Practices, IDT Collaboration and Staff Training</vt:lpstr>
      <vt:lpstr>Enhancement of GG Data Collection Practices, IDT Collaboration and Staff Training</vt:lpstr>
      <vt:lpstr>Enhancement of GG Data Collection Practices, IDT Collaboration and Staff Training</vt:lpstr>
      <vt:lpstr>Enhancement of GG Data Collection Practices, IDT Collaboration and Staff Training</vt:lpstr>
      <vt:lpstr>Enhancement of GG Data Collection Practices, IDT Collaboration and Staff Training</vt:lpstr>
      <vt:lpstr>Enhancement of GG Data Collection Practices, IDT Collaboration and Staff Training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Therapy</dc:creator>
  <cp:lastModifiedBy>Celeste Mackey</cp:lastModifiedBy>
  <cp:revision>28</cp:revision>
  <cp:lastPrinted>2024-07-17T23:37:24Z</cp:lastPrinted>
  <dcterms:created xsi:type="dcterms:W3CDTF">2024-07-17T19:05:40Z</dcterms:created>
  <dcterms:modified xsi:type="dcterms:W3CDTF">2025-08-12T19:54:34Z</dcterms:modified>
</cp:coreProperties>
</file>