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73" r:id="rId2"/>
    <p:sldId id="257" r:id="rId3"/>
    <p:sldId id="259" r:id="rId4"/>
    <p:sldId id="260" r:id="rId5"/>
    <p:sldId id="272" r:id="rId6"/>
    <p:sldId id="269" r:id="rId7"/>
    <p:sldId id="268" r:id="rId8"/>
    <p:sldId id="271" r:id="rId9"/>
    <p:sldId id="266" r:id="rId10"/>
  </p:sldIdLst>
  <p:sldSz cx="9144000" cy="5143500" type="screen16x9"/>
  <p:notesSz cx="6953250" cy="923925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6">
            <a:lumOff val="44000"/>
          </a:schemeClr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6">
            <a:lumOff val="44000"/>
          </a:schemeClr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6">
            <a:lumOff val="44000"/>
          </a:schemeClr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6">
            <a:lumOff val="44000"/>
          </a:schemeClr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6">
            <a:lumOff val="44000"/>
          </a:schemeClr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6">
            <a:lumOff val="44000"/>
          </a:schemeClr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6">
            <a:lumOff val="44000"/>
          </a:schemeClr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6">
            <a:lumOff val="44000"/>
          </a:schemeClr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6">
            <a:lumOff val="44000"/>
          </a:schemeClr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D70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3F9A33-7337-B243-4485-4EA6FB178295}" v="1146" dt="2025-07-10T03:42:58.421"/>
    <p1510:client id="{6F64E140-42A8-FF78-27E2-D3AA7B0AD5E3}" v="10" dt="2025-07-10T12:56:35.36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rgbClr val="F8D3CF"/>
          </a:solidFill>
        </a:fill>
      </a:tcStyle>
    </a:wholeTbl>
    <a:band2H>
      <a:tcTxStyle/>
      <a:tcStyle>
        <a:tcBdr/>
        <a:fill>
          <a:solidFill>
            <a:srgbClr val="FCEAE8"/>
          </a:solidFill>
        </a:fill>
      </a:tcStyle>
    </a:band2H>
    <a:firstCol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381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381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rgbClr val="E6CBCB"/>
          </a:solidFill>
        </a:fill>
      </a:tcStyle>
    </a:wholeTbl>
    <a:band2H>
      <a:tcTxStyle/>
      <a:tcStyle>
        <a:tcBdr/>
        <a:fill>
          <a:solidFill>
            <a:srgbClr val="F3E7E7"/>
          </a:solidFill>
        </a:fill>
      </a:tcStyle>
    </a:band2H>
    <a:firstCol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381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381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381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381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/>
      <a:tcStyle>
        <a:tcBdr/>
        <a:fill>
          <a:solidFill>
            <a:srgbClr val="3D3256"/>
          </a:solidFill>
        </a:fill>
      </a:tcStyle>
    </a:band2H>
    <a:firstCol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256"/>
          </a:solidFill>
        </a:fill>
      </a:tcStyle>
    </a:lastRow>
    <a:firstRow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38100" cap="flat">
              <a:solidFill>
                <a:srgbClr val="3D3256"/>
              </a:solidFill>
              <a:prstDash val="solid"/>
              <a:round/>
            </a:ln>
          </a:top>
          <a:bottom>
            <a:ln w="127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ajor">
          <a:srgbClr val="3D3256"/>
        </a:fontRef>
        <a:srgbClr val="3D3256"/>
      </a:tcTxStyle>
      <a:tcStyle>
        <a:tcBdr>
          <a:left>
            <a:ln w="12700" cap="flat">
              <a:solidFill>
                <a:srgbClr val="3D3256"/>
              </a:solidFill>
              <a:prstDash val="solid"/>
              <a:round/>
            </a:ln>
          </a:left>
          <a:right>
            <a:ln w="12700" cap="flat">
              <a:solidFill>
                <a:srgbClr val="3D3256"/>
              </a:solidFill>
              <a:prstDash val="solid"/>
              <a:round/>
            </a:ln>
          </a:right>
          <a:top>
            <a:ln w="12700" cap="flat">
              <a:solidFill>
                <a:srgbClr val="3D3256"/>
              </a:solidFill>
              <a:prstDash val="solid"/>
              <a:round/>
            </a:ln>
          </a:top>
          <a:bottom>
            <a:ln w="38100" cap="flat">
              <a:solidFill>
                <a:srgbClr val="3D3256"/>
              </a:solidFill>
              <a:prstDash val="solid"/>
              <a:round/>
            </a:ln>
          </a:bottom>
          <a:insideH>
            <a:ln w="12700" cap="flat">
              <a:solidFill>
                <a:srgbClr val="3D3256"/>
              </a:solidFill>
              <a:prstDash val="solid"/>
              <a:round/>
            </a:ln>
          </a:insideH>
          <a:insideV>
            <a:ln w="12700" cap="flat">
              <a:solidFill>
                <a:srgbClr val="3D3256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  <a:alpha val="20000"/>
            </a:schemeClr>
          </a:solidFill>
        </a:fill>
      </a:tcStyle>
    </a:wholeTbl>
    <a:band2H>
      <a:tcTxStyle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aj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  <a:alpha val="20000"/>
            </a:schemeClr>
          </a:solidFill>
        </a:fill>
      </a:tcStyle>
    </a:firstCol>
    <a:lastRow>
      <a:tcTxStyle b="on" i="off">
        <a:fontRef idx="maj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65" autoAdjust="0"/>
    <p:restoredTop sz="93447" autoAdjust="0"/>
  </p:normalViewPr>
  <p:slideViewPr>
    <p:cSldViewPr snapToGrid="0">
      <p:cViewPr varScale="1">
        <p:scale>
          <a:sx n="84" d="100"/>
          <a:sy n="84" d="100"/>
        </p:scale>
        <p:origin x="29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398463" y="693738"/>
            <a:ext cx="6156325" cy="3463925"/>
          </a:xfrm>
          <a:prstGeom prst="rect">
            <a:avLst/>
          </a:prstGeom>
        </p:spPr>
        <p:txBody>
          <a:bodyPr lIns="92528" tIns="46264" rIns="92528" bIns="46264"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27100" y="4388644"/>
            <a:ext cx="5099050" cy="4157663"/>
          </a:xfrm>
          <a:prstGeom prst="rect">
            <a:avLst/>
          </a:prstGeom>
        </p:spPr>
        <p:txBody>
          <a:bodyPr lIns="92528" tIns="46264" rIns="92528" bIns="46264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ihc.org/iowa-model-revised-evidence-based-practice-promote-excellence-health-carec#:~:text=Basing%20practice%20on%20research%20findings%20or%20other%20evidence,process%20from%20both%20the%20clinician%20and%20systems%20perspectives.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4AF4C-C19B-B1CA-F17C-311F19F2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AE9A5B-E848-B412-3662-AA1EF18C6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9500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C6286D-6C35-A762-CC86-0700039DF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Updating Wound Care Protocols to follow current 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314429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9500" cy="34639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46981" indent="-346981">
              <a:buClr>
                <a:srgbClr val="000000"/>
              </a:buClr>
              <a:buSzPts val="1200"/>
              <a:buAutoNum type="arabicPeriod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Control or eliminate the causative factors</a:t>
            </a:r>
            <a:r>
              <a:rPr lang="en-US" dirty="0"/>
              <a:t> (incorporate interventions)</a:t>
            </a:r>
            <a:endParaRPr sz="1100" dirty="0"/>
          </a:p>
          <a:p>
            <a:pPr marL="809621" lvl="1" indent="-346981">
              <a:buClr>
                <a:srgbClr val="000000"/>
              </a:buClr>
              <a:buSzPts val="1200"/>
              <a:buFont typeface="Symbol"/>
              <a:buChar char="·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For example</a:t>
            </a:r>
            <a:r>
              <a:rPr lang="en-US" dirty="0"/>
              <a:t>: Offload</a:t>
            </a:r>
            <a:r>
              <a:rPr dirty="0"/>
              <a:t> pressure, reduce friction/shear, protect from moisture, compression to improve venous return, prevent trauma</a:t>
            </a:r>
            <a:r>
              <a:rPr lang="en-US" dirty="0"/>
              <a:t>. </a:t>
            </a:r>
            <a:endParaRPr sz="1100" dirty="0"/>
          </a:p>
          <a:p>
            <a:pPr marL="346981" indent="-346981">
              <a:buClr>
                <a:srgbClr val="000000"/>
              </a:buClr>
              <a:buSzPts val="1200"/>
              <a:buAutoNum type="arabicPeriod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Support the Host</a:t>
            </a:r>
            <a:endParaRPr sz="1100" dirty="0"/>
          </a:p>
          <a:p>
            <a:pPr marL="809621" lvl="1" indent="-346981">
              <a:buClr>
                <a:srgbClr val="000000"/>
              </a:buClr>
              <a:buSzPts val="1200"/>
              <a:buFont typeface="Symbol"/>
              <a:buChar char="·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For example: Optimize nutrition &amp; hydration, reduce edema, control blood sugar, smoking cessation, control pain. </a:t>
            </a:r>
            <a:endParaRPr sz="1100" dirty="0"/>
          </a:p>
          <a:p>
            <a:pPr marL="809621" lvl="1" indent="-346981">
              <a:buClr>
                <a:srgbClr val="000000"/>
              </a:buClr>
              <a:buSzPts val="1200"/>
              <a:buFont typeface="Symbol"/>
              <a:buChar char="·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Nutrition is very important. Dietitians can help. Protein, carbs, fats, vitamins, &amp; minerals. If unable to consume a balanced diet, consider adding a daily multivitamin</a:t>
            </a:r>
            <a:endParaRPr sz="1100" dirty="0"/>
          </a:p>
          <a:p>
            <a:pPr marL="1214432" lvl="2" indent="-289150">
              <a:buClr>
                <a:srgbClr val="000000"/>
              </a:buClr>
              <a:buSzPts val="1200"/>
              <a:buFont typeface="Courier New"/>
              <a:buChar char="o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vitamin A (1600-2000 RE per day with wound) - helps with epithelial integrity, protein synthesis, and immune function; good supplement if taking steroids as steroids can delay healing</a:t>
            </a:r>
            <a:endParaRPr sz="1100" dirty="0"/>
          </a:p>
          <a:p>
            <a:pPr marL="1214432" lvl="2" indent="-289150">
              <a:buClr>
                <a:srgbClr val="000000"/>
              </a:buClr>
              <a:buSzPts val="1200"/>
              <a:buFont typeface="Courier New"/>
              <a:buChar char="o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vitamin C (100-200 mg/day with wound) - helps with collagen synthesis and immune function. Smokers should take 35 mg/day more than nonsmokers.</a:t>
            </a:r>
            <a:endParaRPr sz="1100" dirty="0"/>
          </a:p>
          <a:p>
            <a:pPr marL="1214432" lvl="2" indent="-289150">
              <a:buClr>
                <a:srgbClr val="000000"/>
              </a:buClr>
              <a:buSzPts val="1200"/>
              <a:buFont typeface="Courier New"/>
              <a:buChar char="o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vitamin E aids in collagen synthesis</a:t>
            </a:r>
            <a:endParaRPr sz="1100" dirty="0"/>
          </a:p>
          <a:p>
            <a:pPr marL="1214432" lvl="2" indent="-289150">
              <a:buClr>
                <a:srgbClr val="000000"/>
              </a:buClr>
              <a:buSzPts val="1200"/>
              <a:buFont typeface="Courier New"/>
              <a:buChar char="o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protein – helps with collagen synthesis, angiogenesis, wound contraction, immune function, and more. (1.25-1.5 g/kg/day with wound, or 1.5-2 g/kg/day if high exuding wound, otherwise 0.8 g/kg/day). It’s A LOT of protein…may need supplements.</a:t>
            </a:r>
            <a:endParaRPr sz="1100" dirty="0"/>
          </a:p>
          <a:p>
            <a:pPr marL="1214432" lvl="2" indent="-289150">
              <a:buClr>
                <a:srgbClr val="000000"/>
              </a:buClr>
              <a:buSzPts val="1200"/>
              <a:buFont typeface="Courier New"/>
              <a:buChar char="o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iron – (20-30 mg/day with wound)</a:t>
            </a:r>
            <a:endParaRPr sz="1100" dirty="0"/>
          </a:p>
          <a:p>
            <a:pPr marL="1214432" lvl="2" indent="-289150">
              <a:buClr>
                <a:srgbClr val="000000"/>
              </a:buClr>
              <a:buSzPts val="1200"/>
              <a:buFont typeface="Courier New"/>
              <a:buChar char="o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zinc, copper, B complex, essential fatty acids – all have important functions. Consuming in healthy foods is best, but a multivitamin is ok. </a:t>
            </a:r>
            <a:endParaRPr sz="1100" dirty="0"/>
          </a:p>
          <a:p>
            <a:pPr marL="1214432" lvl="2" indent="-289150">
              <a:buClr>
                <a:srgbClr val="000000"/>
              </a:buClr>
              <a:buSzPts val="1200"/>
              <a:buFont typeface="Courier New"/>
              <a:buChar char="o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Fluids (30 ml/kg/day). Proper hydration – decreased blood viscosity decreases perfusion.</a:t>
            </a:r>
            <a:endParaRPr sz="1100" dirty="0"/>
          </a:p>
          <a:p>
            <a:pPr marL="809621" lvl="1" indent="-346981">
              <a:buClr>
                <a:srgbClr val="000000"/>
              </a:buClr>
              <a:buSzPts val="1200"/>
              <a:buFont typeface="Symbol"/>
              <a:buChar char="·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Blood Pressure – if low, blood is shunted to vital organs and reduced perfusion to extremities -- increases risk of pressure injury</a:t>
            </a:r>
            <a:endParaRPr sz="1100" dirty="0"/>
          </a:p>
          <a:p>
            <a:pPr marL="809621" lvl="1" indent="-346981">
              <a:buClr>
                <a:srgbClr val="000000"/>
              </a:buClr>
              <a:buSzPts val="1200"/>
              <a:buFont typeface="Symbol"/>
              <a:buChar char="·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Smoking - the nicotine causes peripheral vasoconstriction and decreased circulation, increased inflammatory mediators.  It takes an hour after smoking a single cigarette to return to baseline levels (Jensen et al, 1991). </a:t>
            </a:r>
            <a:endParaRPr sz="1100" dirty="0"/>
          </a:p>
          <a:p>
            <a:pPr marL="231320" indent="-231320">
              <a:buClr>
                <a:srgbClr val="000000"/>
              </a:buClr>
              <a:buSzPts val="1200"/>
              <a:buAutoNum type="arabicPeriod" startAt="3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Optimize the wound environment using the “TIME” framework:</a:t>
            </a:r>
            <a:endParaRPr sz="1100" dirty="0"/>
          </a:p>
          <a:p>
            <a:pPr marL="809621" lvl="1" indent="-346981">
              <a:buClr>
                <a:srgbClr val="000000"/>
              </a:buClr>
              <a:buSzPts val="1200"/>
              <a:buFont typeface="Symbol"/>
              <a:buChar char="·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For example: Remove biofilm, manage infection, cleanse wound, debridement, proper moisture, eliminate dead space, control odor, control pain, protect </a:t>
            </a:r>
            <a:r>
              <a:rPr dirty="0" err="1"/>
              <a:t>periwound</a:t>
            </a:r>
            <a:r>
              <a:rPr dirty="0"/>
              <a:t> skin, address </a:t>
            </a:r>
            <a:r>
              <a:rPr dirty="0" err="1"/>
              <a:t>epibole</a:t>
            </a:r>
            <a:r>
              <a:rPr dirty="0"/>
              <a:t> &amp; undermining.</a:t>
            </a:r>
            <a:endParaRPr sz="1100" dirty="0"/>
          </a:p>
          <a:p>
            <a:pPr marL="809621" lvl="1" indent="-346981">
              <a:buClr>
                <a:srgbClr val="000000"/>
              </a:buClr>
              <a:buSzPts val="1200"/>
              <a:buFont typeface="Symbol"/>
              <a:buChar char="·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“TIME” framework:</a:t>
            </a:r>
            <a:endParaRPr sz="1100" dirty="0"/>
          </a:p>
          <a:p>
            <a:pPr marL="1272262" lvl="2" indent="-346981">
              <a:buClr>
                <a:srgbClr val="000000"/>
              </a:buClr>
              <a:buSzPts val="1200"/>
              <a:buFont typeface="Courier New"/>
              <a:buChar char="o"/>
              <a:defRPr sz="12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</a:t>
            </a:r>
            <a:r>
              <a:rPr b="0" dirty="0"/>
              <a:t>issue (cleanse &amp; debride to remove the devitalized tissue &amp; biofilm)</a:t>
            </a:r>
            <a:endParaRPr sz="1100" dirty="0"/>
          </a:p>
          <a:p>
            <a:pPr marL="1734903" lvl="3" indent="-346981">
              <a:buClr>
                <a:srgbClr val="000000"/>
              </a:buClr>
              <a:buSzPts val="1200"/>
              <a:buFont typeface="Courier New"/>
              <a:buChar char="o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Biofilm – “complex community of microorganism embedded in an extracellular matrix of protein, lipids, and polysaccharides that is adherent to the wound or surface.”60% of chronic wounds have biofilm. It has defenses. Sharp surgical debridement to good bleeding tissue is quick &amp; efficient, ultrasound mist is also useful for this, topical dressings (silver, </a:t>
            </a:r>
            <a:r>
              <a:rPr dirty="0" err="1"/>
              <a:t>Iodosorb</a:t>
            </a:r>
            <a:r>
              <a:rPr dirty="0"/>
              <a:t> Gel, PHMB) also help.</a:t>
            </a:r>
            <a:endParaRPr sz="1100" dirty="0"/>
          </a:p>
          <a:p>
            <a:pPr marL="1734903" lvl="3" indent="-346981">
              <a:buClr>
                <a:srgbClr val="000000"/>
              </a:buClr>
              <a:buSzPts val="1200"/>
              <a:buFont typeface="Courier New"/>
              <a:buChar char="o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Slough – fibrin, cell debris, exudate, leukocytes, microorganisms. </a:t>
            </a:r>
            <a:endParaRPr sz="1100" dirty="0"/>
          </a:p>
          <a:p>
            <a:pPr marL="1734903" lvl="3" indent="-346981">
              <a:buClr>
                <a:srgbClr val="000000"/>
              </a:buClr>
              <a:buSzPts val="1200"/>
              <a:buFont typeface="Courier New"/>
              <a:buChar char="o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Bacteria love devitalized tissue, so that needs to get cleaned up!</a:t>
            </a:r>
            <a:endParaRPr sz="1100" dirty="0"/>
          </a:p>
          <a:p>
            <a:pPr marL="1272262" lvl="2" indent="-346981">
              <a:buClr>
                <a:srgbClr val="000000"/>
              </a:buClr>
              <a:buSzPts val="1200"/>
              <a:buFont typeface="Courier New"/>
              <a:buChar char="o"/>
              <a:defRPr sz="12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I</a:t>
            </a:r>
            <a:r>
              <a:rPr b="0" dirty="0"/>
              <a:t>nfection (prevent or treat infection)</a:t>
            </a:r>
            <a:endParaRPr sz="1100" dirty="0"/>
          </a:p>
          <a:p>
            <a:pPr marL="1272262" lvl="2" indent="-346981">
              <a:buClr>
                <a:srgbClr val="000000"/>
              </a:buClr>
              <a:buSzPts val="1200"/>
              <a:buFont typeface="Courier New"/>
              <a:buChar char="o"/>
              <a:defRPr sz="12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</a:t>
            </a:r>
            <a:r>
              <a:rPr b="0" dirty="0"/>
              <a:t>oisture balance (not too wet, not too dry – choose appropriate dressing)</a:t>
            </a:r>
            <a:endParaRPr sz="1100" dirty="0"/>
          </a:p>
          <a:p>
            <a:pPr marL="1272262" lvl="2" indent="-346981">
              <a:buClr>
                <a:srgbClr val="000000"/>
              </a:buClr>
              <a:buSzPts val="1200"/>
              <a:buFont typeface="Courier New"/>
              <a:buChar char="o"/>
              <a:defRPr sz="12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E</a:t>
            </a:r>
            <a:r>
              <a:rPr b="0" dirty="0"/>
              <a:t>dge of wound (manage </a:t>
            </a:r>
            <a:r>
              <a:rPr b="0" dirty="0" err="1"/>
              <a:t>epibole</a:t>
            </a:r>
            <a:r>
              <a:rPr b="0" dirty="0"/>
              <a:t> or undermining, protect </a:t>
            </a:r>
            <a:r>
              <a:rPr b="0" dirty="0" err="1"/>
              <a:t>periwound</a:t>
            </a:r>
            <a:r>
              <a:rPr b="0" dirty="0"/>
              <a:t>)</a:t>
            </a:r>
            <a:endParaRPr sz="11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9500" cy="34639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-302002">
              <a:buClr>
                <a:srgbClr val="000000"/>
              </a:buClr>
              <a:buSzPts val="1100"/>
              <a:buFont typeface="Arial"/>
              <a:buChar char="●"/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70-80% upper extremities</a:t>
            </a:r>
          </a:p>
          <a:p>
            <a:pPr indent="-302002">
              <a:buClr>
                <a:srgbClr val="000000"/>
              </a:buClr>
              <a:buSzPts val="1100"/>
              <a:buFont typeface="Arial"/>
              <a:buChar char="●"/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Prevention is best! Provide safe environment, good nutrition/hydration, wear long sleeves. Frequent bathing with harsh soaps can reduce skins natural oils, so advise gentle pH balanced cleansers and keep skin moisturized. </a:t>
            </a:r>
          </a:p>
          <a:p>
            <a:pPr indent="-302002">
              <a:buClr>
                <a:srgbClr val="000000"/>
              </a:buClr>
              <a:buSzPts val="1100"/>
              <a:buFont typeface="Arial"/>
              <a:buChar char="●"/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Advanced age and poor locomotion are a couple risk factors. </a:t>
            </a:r>
          </a:p>
          <a:p>
            <a:pPr indent="-302002">
              <a:buClr>
                <a:srgbClr val="000000"/>
              </a:buClr>
              <a:buSzPts val="1100"/>
              <a:buFont typeface="Arial"/>
              <a:buChar char="●"/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DRESSING Goal – maintain a moist wound healing environment, manage drainage, gentle to remove. Consider a gentle dressing that can be placed and left for up to 7 days (depending on drainage), such as foam (</a:t>
            </a:r>
            <a:r>
              <a:rPr dirty="0" err="1"/>
              <a:t>ie</a:t>
            </a:r>
            <a:r>
              <a:rPr dirty="0"/>
              <a:t> Mepilex Foam).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9500" cy="34639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9150" indent="-289150">
              <a:buClr>
                <a:srgbClr val="000000"/>
              </a:buClr>
              <a:buSzPts val="1800"/>
              <a:buFont typeface="Arial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Indwelling tubes/drains – reposition daily (</a:t>
            </a:r>
            <a:r>
              <a:rPr dirty="0" err="1"/>
              <a:t>ie</a:t>
            </a:r>
            <a:r>
              <a:rPr dirty="0"/>
              <a:t> for urinary catheter, put a securement device on both thighs and switch the tubing every day). </a:t>
            </a:r>
            <a:endParaRPr sz="1100" dirty="0"/>
          </a:p>
          <a:p>
            <a:pPr marL="289150" indent="-289150">
              <a:buClr>
                <a:srgbClr val="000000"/>
              </a:buClr>
              <a:buSzPts val="1100"/>
              <a:buFont typeface="Arial"/>
              <a:buChar char="●"/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If heel has stable dry intact eschar, don’t remove it…it may have poor arterial flow and removing it increases risk of infection – may paint with betadine </a:t>
            </a:r>
          </a:p>
          <a:p>
            <a:pPr marL="289150" indent="-289150">
              <a:buClr>
                <a:srgbClr val="000000"/>
              </a:buClr>
              <a:buSzPts val="1800"/>
              <a:buFont typeface="Arial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Reposition often. Even if using a low air loss mattress, reposition at least q2h &amp; float heels (pillow under calves to float heels or heel protector boots).</a:t>
            </a:r>
            <a:endParaRPr sz="1100" dirty="0"/>
          </a:p>
          <a:p>
            <a:pPr indent="-302002">
              <a:buClr>
                <a:srgbClr val="000000"/>
              </a:buClr>
              <a:buSzPts val="1800"/>
              <a:buFont typeface="Arial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The most severe stage remains the pressure injury identity. For example, a stage 4 never becomes a stage 3 then a 2….it becomes a “healing stage 4” and remains such until it is closed.</a:t>
            </a:r>
            <a:endParaRPr sz="11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F2753-006B-426A-14B6-AA2B4A83D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>
            <a:extLst>
              <a:ext uri="{FF2B5EF4-FFF2-40B4-BE49-F238E27FC236}">
                <a16:creationId xmlns:a16="http://schemas.microsoft.com/office/drawing/2014/main" id="{2E2253A4-DFE0-D5D0-F5A7-273FDE3E87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9500" cy="34639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5" name="Shape 335">
            <a:extLst>
              <a:ext uri="{FF2B5EF4-FFF2-40B4-BE49-F238E27FC236}">
                <a16:creationId xmlns:a16="http://schemas.microsoft.com/office/drawing/2014/main" id="{E6A2F959-4E9A-7BBB-345A-BCA03FE6653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34937"/>
            <a:r>
              <a:rPr lang="en-US" dirty="0">
                <a:hlinkClick r:id="rId3"/>
              </a:rPr>
              <a:t>The Iowa Model Revised: Evidence-Based Practice to Promote Excellence in Health Care© | University of Iowa Health Care</a:t>
            </a:r>
            <a:endParaRPr lang="en-US" dirty="0"/>
          </a:p>
          <a:p>
            <a:pPr marL="134937"/>
            <a:endParaRPr lang="en-US" b="1" dirty="0">
              <a:solidFill>
                <a:srgbClr val="FFFFCC"/>
              </a:solidFill>
            </a:endParaRPr>
          </a:p>
          <a:p>
            <a:endParaRPr lang="en-US" dirty="0"/>
          </a:p>
          <a:p>
            <a:r>
              <a:rPr lang="en-US" b="1" dirty="0">
                <a:solidFill>
                  <a:srgbClr val="FFFF00"/>
                </a:solidFill>
              </a:rPr>
              <a:t>Identify triggering issues/opportunities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Philosophy of care -- Are best practice wound care principles important?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Are residents experiencing issues with wounds?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Is wound care important?</a:t>
            </a:r>
          </a:p>
          <a:p>
            <a:pPr marL="604003" lvl="1" indent="0"/>
            <a:endParaRPr lang="en-US" i="1" dirty="0"/>
          </a:p>
          <a:p>
            <a:r>
              <a:rPr lang="en-US" b="1" dirty="0">
                <a:solidFill>
                  <a:srgbClr val="FFFF00"/>
                </a:solidFill>
              </a:rPr>
              <a:t>Assemble, Appraise, and Synthesize Body of Evidence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Review current wound/skin care practices and protocols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Do current practices and protocols adhere to best practice wound care principles?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Do current practices and protocols increase risk of poor outcomes?</a:t>
            </a:r>
          </a:p>
          <a:p>
            <a:pPr marL="604003" lvl="1" indent="0"/>
            <a:endParaRPr lang="en-US" i="1" dirty="0"/>
          </a:p>
          <a:p>
            <a:r>
              <a:rPr lang="en-US" b="1" dirty="0">
                <a:solidFill>
                  <a:srgbClr val="FFFF00"/>
                </a:solidFill>
              </a:rPr>
              <a:t>Design and Pilot the Practice Change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Consider costs and resources (dressing costs, staff time)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Develop protocol appropriate for issues localized in our facility, balancing evidence based wound care with available supplies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Include Medical director, DON, staff nurses, other providers, purchasing </a:t>
            </a:r>
          </a:p>
          <a:p>
            <a:pPr marL="604003" lvl="1" indent="0"/>
            <a:endParaRPr lang="en-US" i="1" dirty="0"/>
          </a:p>
          <a:p>
            <a:r>
              <a:rPr lang="en-US" b="1" dirty="0">
                <a:solidFill>
                  <a:srgbClr val="FFFF00"/>
                </a:solidFill>
              </a:rPr>
              <a:t>Integrate and Sustain the Practice Change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Identify and engage key personnel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Support staff - have supplies available, offer training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Re-educate as needed </a:t>
            </a:r>
          </a:p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88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3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4937"/>
            <a:r>
              <a:rPr lang="en-US" b="1" dirty="0">
                <a:solidFill>
                  <a:srgbClr val="92D050"/>
                </a:solidFill>
              </a:rPr>
              <a:t>OTHER THINGS TO CONSIDER REGARDING WOUND CARE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Review Wound Care Protocol regularly, at least annually</a:t>
            </a:r>
            <a:endParaRPr lang="en-US" b="1" dirty="0">
              <a:solidFill>
                <a:srgbClr val="92D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Wound Care Supply Ordering – what will be stocked vs special order? How to bill?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Reinforce &amp; educate on terminology (generic “foam border”, Brand Name example “Mepilex Border”)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40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1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715100" y="868374"/>
            <a:ext cx="3661201" cy="22566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15100" y="2972274"/>
            <a:ext cx="2638500" cy="6252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  <a:defRPr sz="1600"/>
            </a:lvl1pPr>
            <a:lvl2pPr marL="317500" indent="279400">
              <a:buClrTx/>
              <a:buSzTx/>
              <a:buFontTx/>
              <a:buNone/>
              <a:defRPr sz="1600"/>
            </a:lvl2pPr>
            <a:lvl3pPr marL="317500" indent="736600">
              <a:buClrTx/>
              <a:buSzTx/>
              <a:buFontTx/>
              <a:buNone/>
              <a:defRPr sz="1600"/>
            </a:lvl3pPr>
            <a:lvl4pPr marL="317500" indent="1193800">
              <a:buClrTx/>
              <a:buSzTx/>
              <a:buFontTx/>
              <a:buNone/>
              <a:defRPr sz="1600"/>
            </a:lvl4pPr>
            <a:lvl5pPr marL="317500" indent="16510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Google Shape;12;p2"/>
          <p:cNvSpPr/>
          <p:nvPr/>
        </p:nvSpPr>
        <p:spPr>
          <a:xfrm>
            <a:off x="8249" y="4100900"/>
            <a:ext cx="9144001" cy="10425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3366799" y="2151688"/>
            <a:ext cx="5061901" cy="84180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5100"/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66799" y="3113763"/>
            <a:ext cx="5061901" cy="4116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r">
              <a:buClrTx/>
              <a:buSzTx/>
              <a:buFontTx/>
              <a:buNone/>
              <a:defRPr sz="1600"/>
            </a:lvl1pPr>
            <a:lvl2pPr marL="317500" indent="279400" algn="r">
              <a:buClrTx/>
              <a:buSzTx/>
              <a:buFontTx/>
              <a:buNone/>
              <a:defRPr sz="1600"/>
            </a:lvl2pPr>
            <a:lvl3pPr marL="317500" indent="736600" algn="r">
              <a:buClrTx/>
              <a:buSzTx/>
              <a:buFontTx/>
              <a:buNone/>
              <a:defRPr sz="1600"/>
            </a:lvl3pPr>
            <a:lvl4pPr marL="317500" indent="1193800" algn="r">
              <a:buClrTx/>
              <a:buSzTx/>
              <a:buFontTx/>
              <a:buNone/>
              <a:defRPr sz="1600"/>
            </a:lvl4pPr>
            <a:lvl5pPr marL="317500" indent="1651000" algn="r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Google Shape;18;p3"/>
          <p:cNvSpPr/>
          <p:nvPr/>
        </p:nvSpPr>
        <p:spPr>
          <a:xfrm>
            <a:off x="8249" y="4100900"/>
            <a:ext cx="9144001" cy="10425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xx%"/>
          <p:cNvSpPr txBox="1">
            <a:spLocks noGrp="1"/>
          </p:cNvSpPr>
          <p:nvPr>
            <p:ph type="title" hasCustomPrompt="1"/>
          </p:nvPr>
        </p:nvSpPr>
        <p:spPr>
          <a:xfrm>
            <a:off x="629368" y="1402299"/>
            <a:ext cx="1275301" cy="3780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64774" y="1585760"/>
            <a:ext cx="4043402" cy="3780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36600">
              <a:buClrTx/>
              <a:buSzTx/>
              <a:buFontTx/>
              <a:buNone/>
            </a:lvl3pPr>
            <a:lvl4pPr marL="317500" indent="1193800">
              <a:buClrTx/>
              <a:buSzTx/>
              <a:buFontTx/>
              <a:buNone/>
            </a:lvl4pPr>
            <a:lvl5pPr marL="317500" indent="165100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15100" y="1531650"/>
            <a:ext cx="4078500" cy="2080200"/>
          </a:xfrm>
          <a:prstGeom prst="rect">
            <a:avLst/>
          </a:prstGeom>
        </p:spPr>
        <p:txBody>
          <a:bodyPr>
            <a:normAutofit/>
          </a:bodyPr>
          <a:lstStyle>
            <a:lvl1pPr indent="-323850">
              <a:buClr>
                <a:schemeClr val="accent2"/>
              </a:buClr>
              <a:buFontTx/>
              <a:buAutoNum type="arabicPeriod"/>
            </a:lvl1pPr>
            <a:lvl2pPr>
              <a:buClr>
                <a:schemeClr val="accent2"/>
              </a:buClr>
              <a:buFontTx/>
              <a:buAutoNum type="alphaLcPeriod"/>
            </a:lvl2pPr>
            <a:lvl3pPr>
              <a:buClr>
                <a:schemeClr val="accent2"/>
              </a:buClr>
              <a:buFontTx/>
              <a:buAutoNum type="romanLcPeriod"/>
            </a:lvl3pPr>
            <a:lvl4pPr>
              <a:buClr>
                <a:schemeClr val="accent2"/>
              </a:buClr>
              <a:buFontTx/>
              <a:buAutoNum type="arabicPeriod"/>
            </a:lvl4pPr>
            <a:lvl5pPr>
              <a:buClr>
                <a:schemeClr val="accent2"/>
              </a:buClr>
              <a:buFontTx/>
              <a:buAutoNum type="alphaLcPeriod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719999" y="534999"/>
            <a:ext cx="7704002" cy="4827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3" name="Google Shape;100;p20"/>
          <p:cNvSpPr/>
          <p:nvPr/>
        </p:nvSpPr>
        <p:spPr>
          <a:xfrm>
            <a:off x="8249" y="4100900"/>
            <a:ext cx="9144001" cy="10425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176;p30"/>
          <p:cNvSpPr/>
          <p:nvPr/>
        </p:nvSpPr>
        <p:spPr>
          <a:xfrm>
            <a:off x="8249" y="4100900"/>
            <a:ext cx="9144001" cy="10425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2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4;p29"/>
          <p:cNvSpPr/>
          <p:nvPr/>
        </p:nvSpPr>
        <p:spPr>
          <a:xfrm>
            <a:off x="8249" y="4595074"/>
            <a:ext cx="9144001" cy="5481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6">
              <a:lumOff val="44000"/>
            </a:schemeClr>
          </a:solidFill>
          <a:uFillTx/>
          <a:latin typeface="Poppins"/>
          <a:ea typeface="Poppins"/>
          <a:cs typeface="Poppins"/>
          <a:sym typeface="Poppin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6">
              <a:lumOff val="44000"/>
            </a:schemeClr>
          </a:solidFill>
          <a:uFillTx/>
          <a:latin typeface="Poppins"/>
          <a:ea typeface="Poppins"/>
          <a:cs typeface="Poppins"/>
          <a:sym typeface="Poppin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6">
              <a:lumOff val="44000"/>
            </a:schemeClr>
          </a:solidFill>
          <a:uFillTx/>
          <a:latin typeface="Poppins"/>
          <a:ea typeface="Poppins"/>
          <a:cs typeface="Poppins"/>
          <a:sym typeface="Poppin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6">
              <a:lumOff val="44000"/>
            </a:schemeClr>
          </a:solidFill>
          <a:uFillTx/>
          <a:latin typeface="Poppins"/>
          <a:ea typeface="Poppins"/>
          <a:cs typeface="Poppins"/>
          <a:sym typeface="Poppin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6">
              <a:lumOff val="44000"/>
            </a:schemeClr>
          </a:solidFill>
          <a:uFillTx/>
          <a:latin typeface="Poppins"/>
          <a:ea typeface="Poppins"/>
          <a:cs typeface="Poppins"/>
          <a:sym typeface="Poppins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6">
              <a:lumOff val="44000"/>
            </a:schemeClr>
          </a:solidFill>
          <a:uFillTx/>
          <a:latin typeface="Poppins"/>
          <a:ea typeface="Poppins"/>
          <a:cs typeface="Poppins"/>
          <a:sym typeface="Poppins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6">
              <a:lumOff val="44000"/>
            </a:schemeClr>
          </a:solidFill>
          <a:uFillTx/>
          <a:latin typeface="Poppins"/>
          <a:ea typeface="Poppins"/>
          <a:cs typeface="Poppins"/>
          <a:sym typeface="Poppins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6">
              <a:lumOff val="44000"/>
            </a:schemeClr>
          </a:solidFill>
          <a:uFillTx/>
          <a:latin typeface="Poppins"/>
          <a:ea typeface="Poppins"/>
          <a:cs typeface="Poppins"/>
          <a:sym typeface="Poppins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6">
              <a:lumOff val="44000"/>
            </a:schemeClr>
          </a:solidFill>
          <a:uFillTx/>
          <a:latin typeface="Poppins"/>
          <a:ea typeface="Poppins"/>
          <a:cs typeface="Poppins"/>
          <a:sym typeface="Poppins"/>
        </a:defRPr>
      </a:lvl9pPr>
    </p:titleStyle>
    <p:bodyStyle>
      <a:lvl1pPr marL="4572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6">
            <a:lumOff val="44000"/>
          </a:schemeClr>
        </a:buClr>
        <a:buSzPts val="1400"/>
        <a:buFont typeface="Helvetica"/>
        <a:buChar char="●"/>
        <a:tabLst/>
        <a:defRPr sz="1400" b="0" i="0" u="none" strike="noStrike" cap="none" spc="0" baseline="0">
          <a:solidFill>
            <a:schemeClr val="accent6">
              <a:lumOff val="44000"/>
            </a:schemeClr>
          </a:solidFill>
          <a:uFillTx/>
          <a:latin typeface="Open Sans"/>
          <a:ea typeface="Open Sans"/>
          <a:cs typeface="Open Sans"/>
          <a:sym typeface="Open Sans"/>
        </a:defRPr>
      </a:lvl1pPr>
      <a:lvl2pPr marL="9144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6">
            <a:lumOff val="44000"/>
          </a:schemeClr>
        </a:buClr>
        <a:buSzPts val="1400"/>
        <a:buFont typeface="Helvetica"/>
        <a:buChar char="○"/>
        <a:tabLst/>
        <a:defRPr sz="1400" b="0" i="0" u="none" strike="noStrike" cap="none" spc="0" baseline="0">
          <a:solidFill>
            <a:schemeClr val="accent6">
              <a:lumOff val="44000"/>
            </a:schemeClr>
          </a:solidFill>
          <a:uFillTx/>
          <a:latin typeface="Open Sans"/>
          <a:ea typeface="Open Sans"/>
          <a:cs typeface="Open Sans"/>
          <a:sym typeface="Open Sans"/>
        </a:defRPr>
      </a:lvl2pPr>
      <a:lvl3pPr marL="13716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6">
            <a:lumOff val="44000"/>
          </a:schemeClr>
        </a:buClr>
        <a:buSzPts val="1400"/>
        <a:buFont typeface="Helvetica"/>
        <a:buChar char="■"/>
        <a:tabLst/>
        <a:defRPr sz="1400" b="0" i="0" u="none" strike="noStrike" cap="none" spc="0" baseline="0">
          <a:solidFill>
            <a:schemeClr val="accent6">
              <a:lumOff val="44000"/>
            </a:schemeClr>
          </a:solidFill>
          <a:uFillTx/>
          <a:latin typeface="Open Sans"/>
          <a:ea typeface="Open Sans"/>
          <a:cs typeface="Open Sans"/>
          <a:sym typeface="Open Sans"/>
        </a:defRPr>
      </a:lvl3pPr>
      <a:lvl4pPr marL="18288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6">
            <a:lumOff val="44000"/>
          </a:schemeClr>
        </a:buClr>
        <a:buSzPts val="1400"/>
        <a:buFont typeface="Helvetica"/>
        <a:buChar char="●"/>
        <a:tabLst/>
        <a:defRPr sz="1400" b="0" i="0" u="none" strike="noStrike" cap="none" spc="0" baseline="0">
          <a:solidFill>
            <a:schemeClr val="accent6">
              <a:lumOff val="44000"/>
            </a:schemeClr>
          </a:solidFill>
          <a:uFillTx/>
          <a:latin typeface="Open Sans"/>
          <a:ea typeface="Open Sans"/>
          <a:cs typeface="Open Sans"/>
          <a:sym typeface="Open Sans"/>
        </a:defRPr>
      </a:lvl4pPr>
      <a:lvl5pPr marL="22860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6">
            <a:lumOff val="44000"/>
          </a:schemeClr>
        </a:buClr>
        <a:buSzPts val="1400"/>
        <a:buFont typeface="Helvetica"/>
        <a:buChar char="○"/>
        <a:tabLst/>
        <a:defRPr sz="1400" b="0" i="0" u="none" strike="noStrike" cap="none" spc="0" baseline="0">
          <a:solidFill>
            <a:schemeClr val="accent6">
              <a:lumOff val="44000"/>
            </a:schemeClr>
          </a:solidFill>
          <a:uFillTx/>
          <a:latin typeface="Open Sans"/>
          <a:ea typeface="Open Sans"/>
          <a:cs typeface="Open Sans"/>
          <a:sym typeface="Open Sans"/>
        </a:defRPr>
      </a:lvl5pPr>
      <a:lvl6pPr marL="27432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6">
            <a:lumOff val="44000"/>
          </a:schemeClr>
        </a:buClr>
        <a:buSzPts val="1400"/>
        <a:buFont typeface="Helvetica"/>
        <a:buChar char="■"/>
        <a:tabLst/>
        <a:defRPr sz="1400" b="0" i="0" u="none" strike="noStrike" cap="none" spc="0" baseline="0">
          <a:solidFill>
            <a:schemeClr val="accent6">
              <a:lumOff val="44000"/>
            </a:schemeClr>
          </a:solidFill>
          <a:uFillTx/>
          <a:latin typeface="Open Sans"/>
          <a:ea typeface="Open Sans"/>
          <a:cs typeface="Open Sans"/>
          <a:sym typeface="Open Sans"/>
        </a:defRPr>
      </a:lvl6pPr>
      <a:lvl7pPr marL="32004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6">
            <a:lumOff val="44000"/>
          </a:schemeClr>
        </a:buClr>
        <a:buSzPts val="1400"/>
        <a:buFont typeface="Helvetica"/>
        <a:buChar char="●"/>
        <a:tabLst/>
        <a:defRPr sz="1400" b="0" i="0" u="none" strike="noStrike" cap="none" spc="0" baseline="0">
          <a:solidFill>
            <a:schemeClr val="accent6">
              <a:lumOff val="44000"/>
            </a:schemeClr>
          </a:solidFill>
          <a:uFillTx/>
          <a:latin typeface="Open Sans"/>
          <a:ea typeface="Open Sans"/>
          <a:cs typeface="Open Sans"/>
          <a:sym typeface="Open Sans"/>
        </a:defRPr>
      </a:lvl7pPr>
      <a:lvl8pPr marL="36576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6">
            <a:lumOff val="44000"/>
          </a:schemeClr>
        </a:buClr>
        <a:buSzPts val="1400"/>
        <a:buFont typeface="Helvetica"/>
        <a:buChar char="○"/>
        <a:tabLst/>
        <a:defRPr sz="1400" b="0" i="0" u="none" strike="noStrike" cap="none" spc="0" baseline="0">
          <a:solidFill>
            <a:schemeClr val="accent6">
              <a:lumOff val="44000"/>
            </a:schemeClr>
          </a:solidFill>
          <a:uFillTx/>
          <a:latin typeface="Open Sans"/>
          <a:ea typeface="Open Sans"/>
          <a:cs typeface="Open Sans"/>
          <a:sym typeface="Open Sans"/>
        </a:defRPr>
      </a:lvl8pPr>
      <a:lvl9pPr marL="41148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6">
            <a:lumOff val="44000"/>
          </a:schemeClr>
        </a:buClr>
        <a:buSzPts val="1400"/>
        <a:buFont typeface="Helvetica"/>
        <a:buChar char="■"/>
        <a:tabLst/>
        <a:defRPr sz="1400" b="0" i="0" u="none" strike="noStrike" cap="none" spc="0" baseline="0">
          <a:solidFill>
            <a:schemeClr val="accent6">
              <a:lumOff val="44000"/>
            </a:schemeClr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openclipart.org/detail/74569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wvn.1222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wocn.org/page/ImageLibrar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25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CCA36-E55A-9465-2338-A7AD3FEEE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D01DD1-1035-00C2-A82A-5166A1892411}"/>
              </a:ext>
            </a:extLst>
          </p:cNvPr>
          <p:cNvSpPr/>
          <p:nvPr/>
        </p:nvSpPr>
        <p:spPr>
          <a:xfrm>
            <a:off x="257135" y="4292761"/>
            <a:ext cx="2574297" cy="661141"/>
          </a:xfrm>
          <a:prstGeom prst="rect">
            <a:avLst/>
          </a:prstGeom>
          <a:solidFill>
            <a:srgbClr val="3D3256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804672">
              <a:defRPr sz="1232"/>
            </a:pPr>
            <a:r>
              <a:rPr lang="fr-FR" dirty="0"/>
              <a:t>Angie Ellerbroek, RN, BSN, CWON</a:t>
            </a:r>
          </a:p>
          <a:p>
            <a:pPr defTabSz="804672">
              <a:defRPr sz="1232"/>
            </a:pPr>
            <a:r>
              <a:rPr lang="fr-FR" dirty="0"/>
              <a:t>Infection Prevention Nurse</a:t>
            </a:r>
          </a:p>
          <a:p>
            <a:pPr defTabSz="804672">
              <a:defRPr sz="1232"/>
            </a:pPr>
            <a:r>
              <a:rPr lang="fr-FR" dirty="0"/>
              <a:t>aellerbroek@bartelscommunity.org</a:t>
            </a:r>
          </a:p>
        </p:txBody>
      </p:sp>
      <p:pic>
        <p:nvPicPr>
          <p:cNvPr id="4" name="Picture 3" descr="A yellow and black race car&#10;&#10;AI-generated content may be incorrect.">
            <a:extLst>
              <a:ext uri="{FF2B5EF4-FFF2-40B4-BE49-F238E27FC236}">
                <a16:creationId xmlns:a16="http://schemas.microsoft.com/office/drawing/2014/main" id="{CC46405A-2080-47CB-C76D-7A14E0514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43656" y="2183356"/>
            <a:ext cx="4313320" cy="25879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EEB85A4-4D4E-2460-403E-3F3FAD170AC3}"/>
              </a:ext>
            </a:extLst>
          </p:cNvPr>
          <p:cNvGrpSpPr/>
          <p:nvPr/>
        </p:nvGrpSpPr>
        <p:grpSpPr>
          <a:xfrm>
            <a:off x="1288698" y="1023369"/>
            <a:ext cx="6769804" cy="1339741"/>
            <a:chOff x="1186207" y="467692"/>
            <a:chExt cx="6769804" cy="13397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62029D-9486-76C6-0E5A-79876F8254E7}"/>
                </a:ext>
              </a:extLst>
            </p:cNvPr>
            <p:cNvSpPr txBox="1"/>
            <p:nvPr/>
          </p:nvSpPr>
          <p:spPr>
            <a:xfrm>
              <a:off x="1186207" y="467692"/>
              <a:ext cx="676980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agneto" panose="04030805050802020D02" pitchFamily="82" charset="0"/>
                  <a:cs typeface="Arial" pitchFamily="34" charset="0"/>
                </a:rPr>
                <a:t>Wound Care Principles </a:t>
              </a:r>
            </a:p>
            <a:p>
              <a:pPr algn="ctr"/>
              <a:r>
                <a:rPr lang="en-US" sz="4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agneto" panose="04030805050802020D02" pitchFamily="82" charset="0"/>
                  <a:cs typeface="Arial" pitchFamily="34" charset="0"/>
                </a:rPr>
                <a:t>Drive</a:t>
              </a:r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agneto" panose="04030805050802020D02" pitchFamily="82" charset="0"/>
                  <a:cs typeface="Arial" pitchFamily="34" charset="0"/>
                </a:rPr>
                <a:t> the Protocols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2E9267-124C-D1AC-8F19-44E48BAB81C2}"/>
                </a:ext>
              </a:extLst>
            </p:cNvPr>
            <p:cNvSpPr txBox="1"/>
            <p:nvPr/>
          </p:nvSpPr>
          <p:spPr>
            <a:xfrm>
              <a:off x="1186208" y="483994"/>
              <a:ext cx="676980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12700">
                    <a:solidFill>
                      <a:srgbClr val="404040"/>
                    </a:solidFill>
                  </a:ln>
                  <a:solidFill>
                    <a:srgbClr val="FFC000"/>
                  </a:solidFill>
                  <a:latin typeface="Magneto" panose="04030805050802020D02" pitchFamily="82" charset="0"/>
                  <a:cs typeface="Arial" pitchFamily="34" charset="0"/>
                </a:rPr>
                <a:t>Wound Care Principles </a:t>
              </a:r>
            </a:p>
            <a:p>
              <a:pPr algn="ctr"/>
              <a:r>
                <a:rPr lang="en-US" sz="4000" i="1" dirty="0">
                  <a:ln w="12700">
                    <a:solidFill>
                      <a:srgbClr val="404040"/>
                    </a:solidFill>
                  </a:ln>
                  <a:solidFill>
                    <a:srgbClr val="FFC000"/>
                  </a:solidFill>
                  <a:latin typeface="Magneto" panose="04030805050802020D02" pitchFamily="82" charset="0"/>
                  <a:cs typeface="Arial" pitchFamily="34" charset="0"/>
                </a:rPr>
                <a:t>Drive</a:t>
              </a:r>
              <a:r>
                <a:rPr lang="en-US" sz="4000" dirty="0">
                  <a:ln w="12700">
                    <a:solidFill>
                      <a:srgbClr val="404040"/>
                    </a:solidFill>
                  </a:ln>
                  <a:solidFill>
                    <a:srgbClr val="FFC000"/>
                  </a:solidFill>
                  <a:latin typeface="Magneto" panose="04030805050802020D02" pitchFamily="82" charset="0"/>
                  <a:cs typeface="Arial" pitchFamily="34" charset="0"/>
                </a:rPr>
                <a:t> the Protocols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459EA95-B1CF-16EB-17E7-D003570E8BAB}"/>
              </a:ext>
            </a:extLst>
          </p:cNvPr>
          <p:cNvSpPr txBox="1"/>
          <p:nvPr/>
        </p:nvSpPr>
        <p:spPr>
          <a:xfrm>
            <a:off x="1544284" y="189598"/>
            <a:ext cx="611163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Off val="44000"/>
                  </a:schemeClr>
                </a:solidFill>
                <a:effectLst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Best Practice Presentation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Off val="44000"/>
                  </a:schemeClr>
                </a:solidFill>
                <a:effectLst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by Bartels Lutheran Retirement Community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213243-F18D-08AF-9AAE-00ABA479C740}"/>
              </a:ext>
            </a:extLst>
          </p:cNvPr>
          <p:cNvCxnSpPr>
            <a:cxnSpLocks/>
          </p:cNvCxnSpPr>
          <p:nvPr/>
        </p:nvCxnSpPr>
        <p:spPr>
          <a:xfrm>
            <a:off x="1860062" y="956867"/>
            <a:ext cx="5480076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01324008"/>
      </p:ext>
    </p:extLst>
  </p:cSld>
  <p:clrMapOvr>
    <a:masterClrMapping/>
  </p:clrMapOvr>
  <p:transition spd="med"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282;p36"/>
          <p:cNvSpPr/>
          <p:nvPr/>
        </p:nvSpPr>
        <p:spPr>
          <a:xfrm>
            <a:off x="719999" y="1263222"/>
            <a:ext cx="1124101" cy="548101"/>
          </a:xfrm>
          <a:prstGeom prst="roundRect">
            <a:avLst>
              <a:gd name="adj" fmla="val 50000"/>
            </a:avLst>
          </a:prstGeom>
          <a:solidFill>
            <a:schemeClr val="accent6">
              <a:lumOff val="44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62" name="Google Shape;283;p36"/>
          <p:cNvSpPr/>
          <p:nvPr/>
        </p:nvSpPr>
        <p:spPr>
          <a:xfrm>
            <a:off x="704968" y="2968649"/>
            <a:ext cx="1124101" cy="548102"/>
          </a:xfrm>
          <a:prstGeom prst="roundRect">
            <a:avLst>
              <a:gd name="adj" fmla="val 50000"/>
            </a:avLst>
          </a:prstGeom>
          <a:solidFill>
            <a:schemeClr val="accent6">
              <a:lumOff val="44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63" name="Google Shape;284;p36"/>
          <p:cNvSpPr/>
          <p:nvPr/>
        </p:nvSpPr>
        <p:spPr>
          <a:xfrm>
            <a:off x="704974" y="2142950"/>
            <a:ext cx="1124101" cy="548101"/>
          </a:xfrm>
          <a:prstGeom prst="roundRect">
            <a:avLst>
              <a:gd name="adj" fmla="val 50000"/>
            </a:avLst>
          </a:prstGeom>
          <a:solidFill>
            <a:schemeClr val="accent6">
              <a:lumOff val="44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64" name="Google Shape;286;p36"/>
          <p:cNvSpPr txBox="1">
            <a:spLocks noGrp="1"/>
          </p:cNvSpPr>
          <p:nvPr>
            <p:ph type="title"/>
          </p:nvPr>
        </p:nvSpPr>
        <p:spPr>
          <a:xfrm>
            <a:off x="629368" y="1402299"/>
            <a:ext cx="1275302" cy="378001"/>
          </a:xfrm>
          <a:prstGeom prst="rect">
            <a:avLst/>
          </a:prstGeom>
        </p:spPr>
        <p:txBody>
          <a:bodyPr/>
          <a:lstStyle>
            <a:lvl1pPr defTabSz="365760">
              <a:defRPr sz="1280"/>
            </a:lvl1pPr>
          </a:lstStyle>
          <a:p>
            <a:r>
              <a:rPr dirty="0"/>
              <a:t>1</a:t>
            </a:r>
          </a:p>
        </p:txBody>
      </p:sp>
      <p:sp>
        <p:nvSpPr>
          <p:cNvPr id="165" name="Google Shape;288;p36"/>
          <p:cNvSpPr txBox="1"/>
          <p:nvPr/>
        </p:nvSpPr>
        <p:spPr>
          <a:xfrm>
            <a:off x="629372" y="2228000"/>
            <a:ext cx="1275302" cy="3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 defTabSz="365760">
              <a:defRPr sz="128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2</a:t>
            </a:r>
          </a:p>
        </p:txBody>
      </p:sp>
      <p:sp>
        <p:nvSpPr>
          <p:cNvPr id="166" name="Google Shape;290;p36"/>
          <p:cNvSpPr txBox="1"/>
          <p:nvPr/>
        </p:nvSpPr>
        <p:spPr>
          <a:xfrm>
            <a:off x="629368" y="3053700"/>
            <a:ext cx="1275302" cy="3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 defTabSz="365760">
              <a:defRPr sz="128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3</a:t>
            </a:r>
          </a:p>
        </p:txBody>
      </p:sp>
      <p:sp>
        <p:nvSpPr>
          <p:cNvPr id="167" name="Google Shape;291;p36"/>
          <p:cNvSpPr txBox="1">
            <a:spLocks noGrp="1"/>
          </p:cNvSpPr>
          <p:nvPr>
            <p:ph type="body" sz="quarter" idx="1"/>
          </p:nvPr>
        </p:nvSpPr>
        <p:spPr>
          <a:xfrm>
            <a:off x="1874858" y="3352832"/>
            <a:ext cx="5347639" cy="378001"/>
          </a:xfrm>
          <a:prstGeom prst="rect">
            <a:avLst/>
          </a:prstGeom>
        </p:spPr>
        <p:txBody>
          <a:bodyPr lIns="91424" tIns="91424" rIns="91424" bIns="91424" anchor="t">
            <a:noAutofit/>
          </a:bodyPr>
          <a:lstStyle/>
          <a:p>
            <a:pPr marL="0" indent="0" defTabSz="365760">
              <a:defRPr sz="560"/>
            </a:pPr>
            <a:r>
              <a:rPr sz="1600" dirty="0">
                <a:latin typeface="Calibri"/>
              </a:rPr>
              <a:t>Use the “TIME” framework:</a:t>
            </a:r>
            <a:endParaRPr lang="en-US" sz="1600" dirty="0">
              <a:latin typeface="Calibri"/>
            </a:endParaRPr>
          </a:p>
          <a:p>
            <a:pPr marL="137160" indent="-137160" defTabSz="365760">
              <a:buClr>
                <a:schemeClr val="accent6">
                  <a:lumOff val="44000"/>
                </a:schemeClr>
              </a:buClr>
              <a:buSzPts val="700"/>
              <a:buFont typeface="Courier New"/>
              <a:buChar char="o"/>
              <a:defRPr sz="720" b="1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T</a:t>
            </a:r>
            <a:r>
              <a:rPr sz="1600" b="0" dirty="0"/>
              <a:t>issue </a:t>
            </a:r>
          </a:p>
          <a:p>
            <a:pPr marL="137160" indent="-137160" defTabSz="365760">
              <a:buClr>
                <a:schemeClr val="accent6">
                  <a:lumOff val="44000"/>
                </a:schemeClr>
              </a:buClr>
              <a:buSzPts val="700"/>
              <a:buFont typeface="Courier New"/>
              <a:buChar char="o"/>
              <a:defRPr sz="720" b="1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I</a:t>
            </a:r>
            <a:r>
              <a:rPr sz="1600" b="0" dirty="0"/>
              <a:t>nfection</a:t>
            </a:r>
          </a:p>
          <a:p>
            <a:pPr marL="137160" indent="-137160" defTabSz="365760">
              <a:buClr>
                <a:schemeClr val="accent6">
                  <a:lumOff val="44000"/>
                </a:schemeClr>
              </a:buClr>
              <a:buSzPts val="700"/>
              <a:buFont typeface="Courier New"/>
              <a:buChar char="o"/>
              <a:defRPr sz="720" b="1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M</a:t>
            </a:r>
            <a:r>
              <a:rPr sz="1600" b="0" dirty="0"/>
              <a:t>oisture balance </a:t>
            </a:r>
          </a:p>
          <a:p>
            <a:pPr marL="137160" indent="-137160" defTabSz="365760">
              <a:buClr>
                <a:schemeClr val="accent6">
                  <a:lumOff val="44000"/>
                </a:schemeClr>
              </a:buClr>
              <a:buSzPts val="700"/>
              <a:buFont typeface="Courier New"/>
              <a:buChar char="o"/>
              <a:defRPr sz="720" b="1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E</a:t>
            </a:r>
            <a:r>
              <a:rPr sz="1600" b="0" dirty="0"/>
              <a:t>dge of wound</a:t>
            </a:r>
          </a:p>
        </p:txBody>
      </p:sp>
      <p:sp>
        <p:nvSpPr>
          <p:cNvPr id="168" name="Google Shape;294;p36"/>
          <p:cNvSpPr txBox="1"/>
          <p:nvPr/>
        </p:nvSpPr>
        <p:spPr>
          <a:xfrm>
            <a:off x="1864774" y="1244260"/>
            <a:ext cx="4872595" cy="59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 defTabSz="886968">
              <a:defRPr sz="2328">
                <a:solidFill>
                  <a:srgbClr val="F5D68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r>
              <a:t>CONTROL OR ELIMINATE CAUSE</a:t>
            </a:r>
          </a:p>
        </p:txBody>
      </p:sp>
      <p:sp>
        <p:nvSpPr>
          <p:cNvPr id="169" name="Google Shape;295;p36"/>
          <p:cNvSpPr txBox="1"/>
          <p:nvPr/>
        </p:nvSpPr>
        <p:spPr>
          <a:xfrm>
            <a:off x="1864774" y="2100963"/>
            <a:ext cx="4043401" cy="59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>
              <a:defRPr sz="2400">
                <a:solidFill>
                  <a:srgbClr val="F5D68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r>
              <a:t>SUPPORT THE HOST</a:t>
            </a:r>
          </a:p>
        </p:txBody>
      </p:sp>
      <p:sp>
        <p:nvSpPr>
          <p:cNvPr id="170" name="Google Shape;296;p36"/>
          <p:cNvSpPr txBox="1"/>
          <p:nvPr/>
        </p:nvSpPr>
        <p:spPr>
          <a:xfrm>
            <a:off x="1864773" y="2948432"/>
            <a:ext cx="6102848" cy="59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>
              <a:defRPr sz="2400">
                <a:solidFill>
                  <a:srgbClr val="F5D68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r>
              <a:t>OPTIMIZE THE WOUND ENVIRONMENT</a:t>
            </a:r>
          </a:p>
        </p:txBody>
      </p:sp>
      <p:sp>
        <p:nvSpPr>
          <p:cNvPr id="171" name="Google Shape;298;p36"/>
          <p:cNvSpPr txBox="1"/>
          <p:nvPr/>
        </p:nvSpPr>
        <p:spPr>
          <a:xfrm>
            <a:off x="779865" y="510017"/>
            <a:ext cx="6273306" cy="587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 fontScale="85000" lnSpcReduction="10000"/>
          </a:bodyPr>
          <a:lstStyle>
            <a:lvl1pPr defTabSz="804672">
              <a:defRPr sz="2640" b="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rPr sz="4700" b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  <a:r>
              <a:rPr lang="en-US" sz="4700" b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rinciples of Wound Care</a:t>
            </a:r>
          </a:p>
          <a:p>
            <a:endParaRPr dirty="0"/>
          </a:p>
        </p:txBody>
      </p:sp>
      <p:grpSp>
        <p:nvGrpSpPr>
          <p:cNvPr id="175" name="Google Shape;299;p36"/>
          <p:cNvGrpSpPr/>
          <p:nvPr/>
        </p:nvGrpSpPr>
        <p:grpSpPr>
          <a:xfrm>
            <a:off x="5711096" y="3858668"/>
            <a:ext cx="1112806" cy="926870"/>
            <a:chOff x="0" y="0"/>
            <a:chExt cx="1112804" cy="926869"/>
          </a:xfrm>
        </p:grpSpPr>
        <p:sp>
          <p:nvSpPr>
            <p:cNvPr id="172" name="Google Shape;300;p36"/>
            <p:cNvSpPr/>
            <p:nvPr/>
          </p:nvSpPr>
          <p:spPr>
            <a:xfrm rot="15702206">
              <a:off x="161666" y="-41292"/>
              <a:ext cx="789472" cy="100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extrusionOk="0">
                  <a:moveTo>
                    <a:pt x="6157" y="0"/>
                  </a:moveTo>
                  <a:cubicBezTo>
                    <a:pt x="6118" y="0"/>
                    <a:pt x="6078" y="9"/>
                    <a:pt x="6043" y="27"/>
                  </a:cubicBezTo>
                  <a:lnTo>
                    <a:pt x="95" y="3073"/>
                  </a:lnTo>
                  <a:cubicBezTo>
                    <a:pt x="-2" y="3122"/>
                    <a:pt x="-30" y="3224"/>
                    <a:pt x="34" y="3300"/>
                  </a:cubicBezTo>
                  <a:lnTo>
                    <a:pt x="15208" y="21525"/>
                  </a:lnTo>
                  <a:cubicBezTo>
                    <a:pt x="15248" y="21574"/>
                    <a:pt x="15314" y="21600"/>
                    <a:pt x="15383" y="21600"/>
                  </a:cubicBezTo>
                  <a:cubicBezTo>
                    <a:pt x="15422" y="21600"/>
                    <a:pt x="15462" y="21591"/>
                    <a:pt x="15498" y="21573"/>
                  </a:cubicBezTo>
                  <a:lnTo>
                    <a:pt x="21446" y="18528"/>
                  </a:lnTo>
                  <a:cubicBezTo>
                    <a:pt x="21543" y="18478"/>
                    <a:pt x="21570" y="18376"/>
                    <a:pt x="21507" y="18300"/>
                  </a:cubicBezTo>
                  <a:lnTo>
                    <a:pt x="6334" y="75"/>
                  </a:lnTo>
                  <a:cubicBezTo>
                    <a:pt x="6293" y="26"/>
                    <a:pt x="6226" y="0"/>
                    <a:pt x="61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pic>
          <p:nvPicPr>
            <p:cNvPr id="173" name="Google Shape;301;p36" descr="Google Shape;301;p36"/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rcRect l="31562" t="11484" r="32820" b="14082"/>
            <a:stretch>
              <a:fillRect/>
            </a:stretch>
          </p:blipFill>
          <p:spPr>
            <a:xfrm rot="5210944" flipH="1">
              <a:off x="257014" y="-4187"/>
              <a:ext cx="741019" cy="871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Google Shape;302;p36"/>
            <p:cNvSpPr/>
            <p:nvPr/>
          </p:nvSpPr>
          <p:spPr>
            <a:xfrm rot="15702208">
              <a:off x="406774" y="309953"/>
              <a:ext cx="304132" cy="320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35" y="0"/>
                  </a:moveTo>
                  <a:lnTo>
                    <a:pt x="0" y="7266"/>
                  </a:lnTo>
                  <a:lnTo>
                    <a:pt x="9865" y="21600"/>
                  </a:lnTo>
                  <a:lnTo>
                    <a:pt x="21600" y="14333"/>
                  </a:lnTo>
                  <a:lnTo>
                    <a:pt x="11735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81" name="Google Shape;303;p36"/>
          <p:cNvGrpSpPr/>
          <p:nvPr/>
        </p:nvGrpSpPr>
        <p:grpSpPr>
          <a:xfrm>
            <a:off x="7586215" y="3701555"/>
            <a:ext cx="1348331" cy="1348295"/>
            <a:chOff x="0" y="0"/>
            <a:chExt cx="1348330" cy="1348294"/>
          </a:xfrm>
        </p:grpSpPr>
        <p:sp>
          <p:nvSpPr>
            <p:cNvPr id="176" name="Google Shape;304;p36"/>
            <p:cNvSpPr/>
            <p:nvPr/>
          </p:nvSpPr>
          <p:spPr>
            <a:xfrm rot="1697325">
              <a:off x="217705" y="154158"/>
              <a:ext cx="912657" cy="103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82" y="0"/>
                  </a:moveTo>
                  <a:lnTo>
                    <a:pt x="0" y="17809"/>
                  </a:lnTo>
                  <a:lnTo>
                    <a:pt x="5418" y="21600"/>
                  </a:lnTo>
                  <a:lnTo>
                    <a:pt x="21600" y="3792"/>
                  </a:lnTo>
                  <a:lnTo>
                    <a:pt x="16182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pic>
          <p:nvPicPr>
            <p:cNvPr id="177" name="Google Shape;305;p36" descr="Google Shape;305;p36"/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rcRect l="31562" t="11484" r="32820" b="14082"/>
            <a:stretch>
              <a:fillRect/>
            </a:stretch>
          </p:blipFill>
          <p:spPr>
            <a:xfrm rot="1772815">
              <a:off x="274358" y="200864"/>
              <a:ext cx="778139" cy="914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Google Shape;306;p36"/>
            <p:cNvSpPr/>
            <p:nvPr/>
          </p:nvSpPr>
          <p:spPr>
            <a:xfrm rot="1697325">
              <a:off x="154168" y="217790"/>
              <a:ext cx="1039994" cy="9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2" y="0"/>
                  </a:moveTo>
                  <a:lnTo>
                    <a:pt x="0" y="5419"/>
                  </a:lnTo>
                  <a:lnTo>
                    <a:pt x="17809" y="21600"/>
                  </a:lnTo>
                  <a:lnTo>
                    <a:pt x="21600" y="16182"/>
                  </a:lnTo>
                  <a:lnTo>
                    <a:pt x="3792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pic>
          <p:nvPicPr>
            <p:cNvPr id="179" name="Google Shape;307;p36" descr="Google Shape;307;p36"/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rcRect l="31562" t="11484" r="32820" b="14082"/>
            <a:stretch>
              <a:fillRect/>
            </a:stretch>
          </p:blipFill>
          <p:spPr>
            <a:xfrm rot="11724534" flipH="1">
              <a:off x="279491" y="245671"/>
              <a:ext cx="780288" cy="917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Google Shape;308;p36"/>
            <p:cNvSpPr/>
            <p:nvPr/>
          </p:nvSpPr>
          <p:spPr>
            <a:xfrm rot="1697325">
              <a:off x="515887" y="512207"/>
              <a:ext cx="319304" cy="316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51" y="0"/>
                  </a:moveTo>
                  <a:lnTo>
                    <a:pt x="0" y="11579"/>
                  </a:lnTo>
                  <a:lnTo>
                    <a:pt x="12452" y="21600"/>
                  </a:lnTo>
                  <a:lnTo>
                    <a:pt x="21600" y="10021"/>
                  </a:lnTo>
                  <a:lnTo>
                    <a:pt x="9151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0D704E3-472D-88D1-1925-1C89E022499B}"/>
              </a:ext>
            </a:extLst>
          </p:cNvPr>
          <p:cNvGrpSpPr/>
          <p:nvPr/>
        </p:nvGrpSpPr>
        <p:grpSpPr>
          <a:xfrm rot="10800000">
            <a:off x="6564180" y="4749934"/>
            <a:ext cx="608560" cy="244790"/>
            <a:chOff x="5796990" y="1619002"/>
            <a:chExt cx="818377" cy="32918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5F8FCFD-76AD-63DB-5A8D-8BCCCB58A10A}"/>
                </a:ext>
              </a:extLst>
            </p:cNvPr>
            <p:cNvSpPr/>
            <p:nvPr/>
          </p:nvSpPr>
          <p:spPr>
            <a:xfrm flipH="1">
              <a:off x="5796990" y="1659350"/>
              <a:ext cx="307429" cy="239817"/>
            </a:xfrm>
            <a:custGeom>
              <a:avLst/>
              <a:gdLst>
                <a:gd name="connsiteX0" fmla="*/ 198497 w 310855"/>
                <a:gd name="connsiteY0" fmla="*/ 38817 h 242489"/>
                <a:gd name="connsiteX1" fmla="*/ 189070 w 310855"/>
                <a:gd name="connsiteY1" fmla="*/ 32216 h 242489"/>
                <a:gd name="connsiteX2" fmla="*/ 188779 w 310855"/>
                <a:gd name="connsiteY2" fmla="*/ 0 h 242489"/>
                <a:gd name="connsiteX3" fmla="*/ 0 w 310855"/>
                <a:gd name="connsiteY3" fmla="*/ 1664 h 242489"/>
                <a:gd name="connsiteX4" fmla="*/ 31688 w 310855"/>
                <a:gd name="connsiteY4" fmla="*/ 121813 h 242489"/>
                <a:gd name="connsiteX5" fmla="*/ 2139 w 310855"/>
                <a:gd name="connsiteY5" fmla="*/ 242490 h 242489"/>
                <a:gd name="connsiteX6" fmla="*/ 190918 w 310855"/>
                <a:gd name="connsiteY6" fmla="*/ 240826 h 242489"/>
                <a:gd name="connsiteX7" fmla="*/ 190628 w 310855"/>
                <a:gd name="connsiteY7" fmla="*/ 208610 h 242489"/>
                <a:gd name="connsiteX8" fmla="*/ 199923 w 310855"/>
                <a:gd name="connsiteY8" fmla="*/ 201850 h 242489"/>
                <a:gd name="connsiteX9" fmla="*/ 204280 w 310855"/>
                <a:gd name="connsiteY9" fmla="*/ 187116 h 242489"/>
                <a:gd name="connsiteX10" fmla="*/ 220784 w 310855"/>
                <a:gd name="connsiteY10" fmla="*/ 185240 h 242489"/>
                <a:gd name="connsiteX11" fmla="*/ 260948 w 310855"/>
                <a:gd name="connsiteY11" fmla="*/ 222791 h 242489"/>
                <a:gd name="connsiteX12" fmla="*/ 285004 w 310855"/>
                <a:gd name="connsiteY12" fmla="*/ 222579 h 242489"/>
                <a:gd name="connsiteX13" fmla="*/ 284793 w 310855"/>
                <a:gd name="connsiteY13" fmla="*/ 197335 h 242489"/>
                <a:gd name="connsiteX14" fmla="*/ 310856 w 310855"/>
                <a:gd name="connsiteY14" fmla="*/ 203672 h 242489"/>
                <a:gd name="connsiteX15" fmla="*/ 310116 w 310855"/>
                <a:gd name="connsiteY15" fmla="*/ 119357 h 242489"/>
                <a:gd name="connsiteX16" fmla="*/ 309377 w 310855"/>
                <a:gd name="connsiteY16" fmla="*/ 35041 h 242489"/>
                <a:gd name="connsiteX17" fmla="*/ 283420 w 310855"/>
                <a:gd name="connsiteY17" fmla="*/ 41828 h 242489"/>
                <a:gd name="connsiteX18" fmla="*/ 283208 w 310855"/>
                <a:gd name="connsiteY18" fmla="*/ 16583 h 242489"/>
                <a:gd name="connsiteX19" fmla="*/ 259152 w 310855"/>
                <a:gd name="connsiteY19" fmla="*/ 16794 h 242489"/>
                <a:gd name="connsiteX20" fmla="*/ 219675 w 310855"/>
                <a:gd name="connsiteY20" fmla="*/ 55057 h 242489"/>
                <a:gd name="connsiteX21" fmla="*/ 203118 w 310855"/>
                <a:gd name="connsiteY21" fmla="*/ 53473 h 242489"/>
                <a:gd name="connsiteX22" fmla="*/ 198497 w 310855"/>
                <a:gd name="connsiteY22" fmla="*/ 38817 h 24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0855" h="242489">
                  <a:moveTo>
                    <a:pt x="198497" y="38817"/>
                  </a:moveTo>
                  <a:cubicBezTo>
                    <a:pt x="198206" y="35067"/>
                    <a:pt x="189070" y="32216"/>
                    <a:pt x="189070" y="32216"/>
                  </a:cubicBezTo>
                  <a:lnTo>
                    <a:pt x="188779" y="0"/>
                  </a:lnTo>
                  <a:lnTo>
                    <a:pt x="0" y="1664"/>
                  </a:lnTo>
                  <a:lnTo>
                    <a:pt x="31688" y="121813"/>
                  </a:lnTo>
                  <a:lnTo>
                    <a:pt x="2139" y="242490"/>
                  </a:lnTo>
                  <a:lnTo>
                    <a:pt x="190918" y="240826"/>
                  </a:lnTo>
                  <a:lnTo>
                    <a:pt x="190628" y="208610"/>
                  </a:lnTo>
                  <a:cubicBezTo>
                    <a:pt x="190628" y="208610"/>
                    <a:pt x="199685" y="205626"/>
                    <a:pt x="199923" y="201850"/>
                  </a:cubicBezTo>
                  <a:cubicBezTo>
                    <a:pt x="200134" y="198074"/>
                    <a:pt x="198972" y="190311"/>
                    <a:pt x="204280" y="187116"/>
                  </a:cubicBezTo>
                  <a:cubicBezTo>
                    <a:pt x="209587" y="183894"/>
                    <a:pt x="220784" y="185240"/>
                    <a:pt x="220784" y="185240"/>
                  </a:cubicBezTo>
                  <a:lnTo>
                    <a:pt x="260948" y="222791"/>
                  </a:lnTo>
                  <a:lnTo>
                    <a:pt x="285004" y="222579"/>
                  </a:lnTo>
                  <a:lnTo>
                    <a:pt x="284793" y="197335"/>
                  </a:lnTo>
                  <a:lnTo>
                    <a:pt x="310856" y="203672"/>
                  </a:lnTo>
                  <a:lnTo>
                    <a:pt x="310116" y="119357"/>
                  </a:lnTo>
                  <a:lnTo>
                    <a:pt x="309377" y="35041"/>
                  </a:lnTo>
                  <a:lnTo>
                    <a:pt x="283420" y="41828"/>
                  </a:lnTo>
                  <a:lnTo>
                    <a:pt x="283208" y="16583"/>
                  </a:lnTo>
                  <a:lnTo>
                    <a:pt x="259152" y="16794"/>
                  </a:lnTo>
                  <a:lnTo>
                    <a:pt x="219675" y="55057"/>
                  </a:lnTo>
                  <a:cubicBezTo>
                    <a:pt x="219675" y="55057"/>
                    <a:pt x="208505" y="56615"/>
                    <a:pt x="203118" y="53473"/>
                  </a:cubicBezTo>
                  <a:cubicBezTo>
                    <a:pt x="197757" y="50383"/>
                    <a:pt x="198761" y="42567"/>
                    <a:pt x="198497" y="3881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1076940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F0A5B3D-A47B-F27E-BAB7-254E24C474C2}"/>
                </a:ext>
              </a:extLst>
            </p:cNvPr>
            <p:cNvSpPr/>
            <p:nvPr/>
          </p:nvSpPr>
          <p:spPr>
            <a:xfrm flipH="1">
              <a:off x="5811171" y="1660499"/>
              <a:ext cx="293223" cy="238694"/>
            </a:xfrm>
            <a:custGeom>
              <a:avLst/>
              <a:gdLst>
                <a:gd name="connsiteX0" fmla="*/ 151916 w 296490"/>
                <a:gd name="connsiteY0" fmla="*/ 35279 h 241354"/>
                <a:gd name="connsiteX1" fmla="*/ 58939 w 296490"/>
                <a:gd name="connsiteY1" fmla="*/ 0 h 241354"/>
                <a:gd name="connsiteX2" fmla="*/ 0 w 296490"/>
                <a:gd name="connsiteY2" fmla="*/ 528 h 241354"/>
                <a:gd name="connsiteX3" fmla="*/ 31688 w 296490"/>
                <a:gd name="connsiteY3" fmla="*/ 120677 h 241354"/>
                <a:gd name="connsiteX4" fmla="*/ 2139 w 296490"/>
                <a:gd name="connsiteY4" fmla="*/ 241354 h 241354"/>
                <a:gd name="connsiteX5" fmla="*/ 61078 w 296490"/>
                <a:gd name="connsiteY5" fmla="*/ 240826 h 241354"/>
                <a:gd name="connsiteX6" fmla="*/ 153421 w 296490"/>
                <a:gd name="connsiteY6" fmla="*/ 203910 h 241354"/>
                <a:gd name="connsiteX7" fmla="*/ 155005 w 296490"/>
                <a:gd name="connsiteY7" fmla="*/ 190918 h 241354"/>
                <a:gd name="connsiteX8" fmla="*/ 211621 w 296490"/>
                <a:gd name="connsiteY8" fmla="*/ 163772 h 241354"/>
                <a:gd name="connsiteX9" fmla="*/ 276369 w 296490"/>
                <a:gd name="connsiteY9" fmla="*/ 221523 h 241354"/>
                <a:gd name="connsiteX10" fmla="*/ 280964 w 296490"/>
                <a:gd name="connsiteY10" fmla="*/ 225616 h 241354"/>
                <a:gd name="connsiteX11" fmla="*/ 296491 w 296490"/>
                <a:gd name="connsiteY11" fmla="*/ 225484 h 241354"/>
                <a:gd name="connsiteX12" fmla="*/ 284978 w 296490"/>
                <a:gd name="connsiteY12" fmla="*/ 215106 h 241354"/>
                <a:gd name="connsiteX13" fmla="*/ 221286 w 296490"/>
                <a:gd name="connsiteY13" fmla="*/ 157857 h 241354"/>
                <a:gd name="connsiteX14" fmla="*/ 227834 w 296490"/>
                <a:gd name="connsiteY14" fmla="*/ 151969 h 241354"/>
                <a:gd name="connsiteX15" fmla="*/ 276977 w 296490"/>
                <a:gd name="connsiteY15" fmla="*/ 160287 h 241354"/>
                <a:gd name="connsiteX16" fmla="*/ 276607 w 296490"/>
                <a:gd name="connsiteY16" fmla="*/ 118512 h 241354"/>
                <a:gd name="connsiteX17" fmla="*/ 276237 w 296490"/>
                <a:gd name="connsiteY17" fmla="*/ 76737 h 241354"/>
                <a:gd name="connsiteX18" fmla="*/ 227253 w 296490"/>
                <a:gd name="connsiteY18" fmla="*/ 85926 h 241354"/>
                <a:gd name="connsiteX19" fmla="*/ 220625 w 296490"/>
                <a:gd name="connsiteY19" fmla="*/ 80143 h 241354"/>
                <a:gd name="connsiteX20" fmla="*/ 283288 w 296490"/>
                <a:gd name="connsiteY20" fmla="*/ 21759 h 241354"/>
                <a:gd name="connsiteX21" fmla="*/ 294616 w 296490"/>
                <a:gd name="connsiteY21" fmla="*/ 11196 h 241354"/>
                <a:gd name="connsiteX22" fmla="*/ 279089 w 296490"/>
                <a:gd name="connsiteY22" fmla="*/ 11328 h 241354"/>
                <a:gd name="connsiteX23" fmla="*/ 274574 w 296490"/>
                <a:gd name="connsiteY23" fmla="*/ 15501 h 241354"/>
                <a:gd name="connsiteX24" fmla="*/ 210855 w 296490"/>
                <a:gd name="connsiteY24" fmla="*/ 74387 h 241354"/>
                <a:gd name="connsiteX25" fmla="*/ 153764 w 296490"/>
                <a:gd name="connsiteY25" fmla="*/ 48245 h 241354"/>
                <a:gd name="connsiteX26" fmla="*/ 151969 w 296490"/>
                <a:gd name="connsiteY26" fmla="*/ 35279 h 24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6490" h="241354">
                  <a:moveTo>
                    <a:pt x="151916" y="35279"/>
                  </a:moveTo>
                  <a:cubicBezTo>
                    <a:pt x="146212" y="30235"/>
                    <a:pt x="87669" y="9850"/>
                    <a:pt x="58939" y="0"/>
                  </a:cubicBezTo>
                  <a:lnTo>
                    <a:pt x="0" y="528"/>
                  </a:lnTo>
                  <a:lnTo>
                    <a:pt x="31688" y="120677"/>
                  </a:lnTo>
                  <a:lnTo>
                    <a:pt x="2139" y="241354"/>
                  </a:lnTo>
                  <a:lnTo>
                    <a:pt x="61078" y="240826"/>
                  </a:lnTo>
                  <a:cubicBezTo>
                    <a:pt x="89623" y="230475"/>
                    <a:pt x="147797" y="209059"/>
                    <a:pt x="153421" y="203910"/>
                  </a:cubicBezTo>
                  <a:lnTo>
                    <a:pt x="155005" y="190918"/>
                  </a:lnTo>
                  <a:lnTo>
                    <a:pt x="211621" y="163772"/>
                  </a:lnTo>
                  <a:lnTo>
                    <a:pt x="276369" y="221523"/>
                  </a:lnTo>
                  <a:lnTo>
                    <a:pt x="280964" y="225616"/>
                  </a:lnTo>
                  <a:lnTo>
                    <a:pt x="296491" y="225484"/>
                  </a:lnTo>
                  <a:lnTo>
                    <a:pt x="284978" y="215106"/>
                  </a:lnTo>
                  <a:lnTo>
                    <a:pt x="221286" y="157857"/>
                  </a:lnTo>
                  <a:lnTo>
                    <a:pt x="227834" y="151969"/>
                  </a:lnTo>
                  <a:cubicBezTo>
                    <a:pt x="227834" y="151969"/>
                    <a:pt x="265279" y="154821"/>
                    <a:pt x="276977" y="160287"/>
                  </a:cubicBezTo>
                  <a:lnTo>
                    <a:pt x="276607" y="118512"/>
                  </a:lnTo>
                  <a:lnTo>
                    <a:pt x="276237" y="76737"/>
                  </a:lnTo>
                  <a:cubicBezTo>
                    <a:pt x="264618" y="82414"/>
                    <a:pt x="227253" y="85926"/>
                    <a:pt x="227253" y="85926"/>
                  </a:cubicBezTo>
                  <a:lnTo>
                    <a:pt x="220625" y="80143"/>
                  </a:lnTo>
                  <a:lnTo>
                    <a:pt x="283288" y="21759"/>
                  </a:lnTo>
                  <a:lnTo>
                    <a:pt x="294616" y="11196"/>
                  </a:lnTo>
                  <a:lnTo>
                    <a:pt x="279089" y="11328"/>
                  </a:lnTo>
                  <a:lnTo>
                    <a:pt x="274574" y="15501"/>
                  </a:lnTo>
                  <a:lnTo>
                    <a:pt x="210855" y="74387"/>
                  </a:lnTo>
                  <a:lnTo>
                    <a:pt x="153764" y="48245"/>
                  </a:lnTo>
                  <a:lnTo>
                    <a:pt x="151969" y="352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FE6CCDE-C2C5-9894-E974-45456091914B}"/>
                </a:ext>
              </a:extLst>
            </p:cNvPr>
            <p:cNvSpPr/>
            <p:nvPr/>
          </p:nvSpPr>
          <p:spPr>
            <a:xfrm flipH="1">
              <a:off x="5846140" y="1810479"/>
              <a:ext cx="78319" cy="76492"/>
            </a:xfrm>
            <a:custGeom>
              <a:avLst/>
              <a:gdLst>
                <a:gd name="connsiteX0" fmla="*/ 0 w 79192"/>
                <a:gd name="connsiteY0" fmla="*/ 2482 h 77344"/>
                <a:gd name="connsiteX1" fmla="*/ 66940 w 79192"/>
                <a:gd name="connsiteY1" fmla="*/ 77344 h 77344"/>
                <a:gd name="connsiteX2" fmla="*/ 79193 w 79192"/>
                <a:gd name="connsiteY2" fmla="*/ 74492 h 77344"/>
                <a:gd name="connsiteX3" fmla="*/ 12200 w 79192"/>
                <a:gd name="connsiteY3" fmla="*/ 0 h 77344"/>
                <a:gd name="connsiteX4" fmla="*/ 0 w 79192"/>
                <a:gd name="connsiteY4" fmla="*/ 2482 h 7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77344">
                  <a:moveTo>
                    <a:pt x="0" y="2482"/>
                  </a:moveTo>
                  <a:lnTo>
                    <a:pt x="66940" y="77344"/>
                  </a:lnTo>
                  <a:lnTo>
                    <a:pt x="79193" y="74492"/>
                  </a:lnTo>
                  <a:lnTo>
                    <a:pt x="12200" y="0"/>
                  </a:lnTo>
                  <a:lnTo>
                    <a:pt x="0" y="2482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DF84DAE-0B2B-7EFE-E29E-186E52FEEC8E}"/>
                </a:ext>
              </a:extLst>
            </p:cNvPr>
            <p:cNvSpPr/>
            <p:nvPr/>
          </p:nvSpPr>
          <p:spPr>
            <a:xfrm flipH="1">
              <a:off x="5832924" y="1778149"/>
              <a:ext cx="138933" cy="92736"/>
            </a:xfrm>
            <a:custGeom>
              <a:avLst/>
              <a:gdLst>
                <a:gd name="connsiteX0" fmla="*/ 58490 w 140481"/>
                <a:gd name="connsiteY0" fmla="*/ 290 h 93769"/>
                <a:gd name="connsiteX1" fmla="*/ 90310 w 140481"/>
                <a:gd name="connsiteY1" fmla="*/ 0 h 93769"/>
                <a:gd name="connsiteX2" fmla="*/ 70452 w 140481"/>
                <a:gd name="connsiteY2" fmla="*/ 28149 h 93769"/>
                <a:gd name="connsiteX3" fmla="*/ 43227 w 140481"/>
                <a:gd name="connsiteY3" fmla="*/ 48957 h 93769"/>
                <a:gd name="connsiteX4" fmla="*/ 140482 w 140481"/>
                <a:gd name="connsiteY4" fmla="*/ 93610 h 93769"/>
                <a:gd name="connsiteX5" fmla="*/ 121311 w 140481"/>
                <a:gd name="connsiteY5" fmla="*/ 93769 h 93769"/>
                <a:gd name="connsiteX6" fmla="*/ 31265 w 140481"/>
                <a:gd name="connsiteY6" fmla="*/ 55585 h 93769"/>
                <a:gd name="connsiteX7" fmla="*/ 12279 w 140481"/>
                <a:gd name="connsiteY7" fmla="*/ 64035 h 93769"/>
                <a:gd name="connsiteX8" fmla="*/ 4199 w 140481"/>
                <a:gd name="connsiteY8" fmla="*/ 66887 h 93769"/>
                <a:gd name="connsiteX9" fmla="*/ 0 w 140481"/>
                <a:gd name="connsiteY9" fmla="*/ 32163 h 93769"/>
                <a:gd name="connsiteX10" fmla="*/ 58517 w 140481"/>
                <a:gd name="connsiteY10" fmla="*/ 290 h 9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481" h="93769">
                  <a:moveTo>
                    <a:pt x="58490" y="290"/>
                  </a:moveTo>
                  <a:lnTo>
                    <a:pt x="90310" y="0"/>
                  </a:lnTo>
                  <a:cubicBezTo>
                    <a:pt x="85636" y="10774"/>
                    <a:pt x="78559" y="20148"/>
                    <a:pt x="70452" y="28149"/>
                  </a:cubicBezTo>
                  <a:cubicBezTo>
                    <a:pt x="62002" y="36546"/>
                    <a:pt x="52417" y="43412"/>
                    <a:pt x="43227" y="48957"/>
                  </a:cubicBezTo>
                  <a:lnTo>
                    <a:pt x="140482" y="93610"/>
                  </a:lnTo>
                  <a:lnTo>
                    <a:pt x="121311" y="93769"/>
                  </a:lnTo>
                  <a:lnTo>
                    <a:pt x="31265" y="55585"/>
                  </a:lnTo>
                  <a:cubicBezTo>
                    <a:pt x="23766" y="59388"/>
                    <a:pt x="17111" y="62160"/>
                    <a:pt x="12279" y="64035"/>
                  </a:cubicBezTo>
                  <a:cubicBezTo>
                    <a:pt x="7288" y="65937"/>
                    <a:pt x="4199" y="66887"/>
                    <a:pt x="4199" y="66887"/>
                  </a:cubicBezTo>
                  <a:lnTo>
                    <a:pt x="0" y="32163"/>
                  </a:lnTo>
                  <a:lnTo>
                    <a:pt x="58517" y="29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41A13FB-392F-851C-DA40-2B3478734623}"/>
                </a:ext>
              </a:extLst>
            </p:cNvPr>
            <p:cNvSpPr/>
            <p:nvPr/>
          </p:nvSpPr>
          <p:spPr>
            <a:xfrm flipH="1">
              <a:off x="6209519" y="1860203"/>
              <a:ext cx="31143" cy="47508"/>
            </a:xfrm>
            <a:custGeom>
              <a:avLst/>
              <a:gdLst>
                <a:gd name="connsiteX0" fmla="*/ 20755 w 31490"/>
                <a:gd name="connsiteY0" fmla="*/ 0 h 48037"/>
                <a:gd name="connsiteX1" fmla="*/ 6680 w 31490"/>
                <a:gd name="connsiteY1" fmla="*/ 16636 h 48037"/>
                <a:gd name="connsiteX2" fmla="*/ 5333 w 31490"/>
                <a:gd name="connsiteY2" fmla="*/ 29760 h 48037"/>
                <a:gd name="connsiteX3" fmla="*/ 316 w 31490"/>
                <a:gd name="connsiteY3" fmla="*/ 40745 h 48037"/>
                <a:gd name="connsiteX4" fmla="*/ 30868 w 31490"/>
                <a:gd name="connsiteY4" fmla="*/ 47531 h 48037"/>
                <a:gd name="connsiteX5" fmla="*/ 20728 w 31490"/>
                <a:gd name="connsiteY5" fmla="*/ 0 h 4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90" h="48037">
                  <a:moveTo>
                    <a:pt x="20755" y="0"/>
                  </a:moveTo>
                  <a:cubicBezTo>
                    <a:pt x="20755" y="0"/>
                    <a:pt x="13810" y="11592"/>
                    <a:pt x="6680" y="16636"/>
                  </a:cubicBezTo>
                  <a:cubicBezTo>
                    <a:pt x="-450" y="21680"/>
                    <a:pt x="5333" y="29760"/>
                    <a:pt x="5333" y="29760"/>
                  </a:cubicBezTo>
                  <a:cubicBezTo>
                    <a:pt x="5333" y="29760"/>
                    <a:pt x="-1532" y="36018"/>
                    <a:pt x="316" y="40745"/>
                  </a:cubicBezTo>
                  <a:cubicBezTo>
                    <a:pt x="2191" y="45472"/>
                    <a:pt x="28095" y="49486"/>
                    <a:pt x="30868" y="47531"/>
                  </a:cubicBezTo>
                  <a:cubicBezTo>
                    <a:pt x="33641" y="45577"/>
                    <a:pt x="26590" y="3961"/>
                    <a:pt x="20728" y="0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113114E-8EAF-08B1-754C-6D4D084F9F56}"/>
                </a:ext>
              </a:extLst>
            </p:cNvPr>
            <p:cNvSpPr/>
            <p:nvPr/>
          </p:nvSpPr>
          <p:spPr>
            <a:xfrm flipH="1">
              <a:off x="6194439" y="1824608"/>
              <a:ext cx="76962" cy="77536"/>
            </a:xfrm>
            <a:custGeom>
              <a:avLst/>
              <a:gdLst>
                <a:gd name="connsiteX0" fmla="*/ 0 w 77820"/>
                <a:gd name="connsiteY0" fmla="*/ 0 h 78400"/>
                <a:gd name="connsiteX1" fmla="*/ 39610 w 77820"/>
                <a:gd name="connsiteY1" fmla="*/ 27357 h 78400"/>
                <a:gd name="connsiteX2" fmla="*/ 49089 w 77820"/>
                <a:gd name="connsiteY2" fmla="*/ 14973 h 78400"/>
                <a:gd name="connsiteX3" fmla="*/ 46211 w 77820"/>
                <a:gd name="connsiteY3" fmla="*/ 60471 h 78400"/>
                <a:gd name="connsiteX4" fmla="*/ 66544 w 77820"/>
                <a:gd name="connsiteY4" fmla="*/ 78401 h 78400"/>
                <a:gd name="connsiteX5" fmla="*/ 77027 w 77820"/>
                <a:gd name="connsiteY5" fmla="*/ 26565 h 78400"/>
                <a:gd name="connsiteX6" fmla="*/ 54027 w 77820"/>
                <a:gd name="connsiteY6" fmla="*/ 9507 h 78400"/>
                <a:gd name="connsiteX7" fmla="*/ 0 w 77820"/>
                <a:gd name="connsiteY7" fmla="*/ 26 h 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20" h="78400">
                  <a:moveTo>
                    <a:pt x="0" y="0"/>
                  </a:moveTo>
                  <a:lnTo>
                    <a:pt x="39610" y="27357"/>
                  </a:lnTo>
                  <a:lnTo>
                    <a:pt x="49089" y="14973"/>
                  </a:lnTo>
                  <a:cubicBezTo>
                    <a:pt x="49089" y="14973"/>
                    <a:pt x="53394" y="47400"/>
                    <a:pt x="46211" y="60471"/>
                  </a:cubicBezTo>
                  <a:cubicBezTo>
                    <a:pt x="39029" y="73542"/>
                    <a:pt x="66544" y="78401"/>
                    <a:pt x="66544" y="78401"/>
                  </a:cubicBezTo>
                  <a:cubicBezTo>
                    <a:pt x="66544" y="78401"/>
                    <a:pt x="81358" y="37682"/>
                    <a:pt x="77027" y="26565"/>
                  </a:cubicBezTo>
                  <a:cubicBezTo>
                    <a:pt x="72670" y="15422"/>
                    <a:pt x="70162" y="15659"/>
                    <a:pt x="54027" y="9507"/>
                  </a:cubicBezTo>
                  <a:cubicBezTo>
                    <a:pt x="37920" y="335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C484AB9-5BAF-015F-C16C-649F26B2BCA9}"/>
                </a:ext>
              </a:extLst>
            </p:cNvPr>
            <p:cNvSpPr/>
            <p:nvPr/>
          </p:nvSpPr>
          <p:spPr>
            <a:xfrm flipH="1">
              <a:off x="6353012" y="1805492"/>
              <a:ext cx="86572" cy="79938"/>
            </a:xfrm>
            <a:custGeom>
              <a:avLst/>
              <a:gdLst>
                <a:gd name="connsiteX0" fmla="*/ 0 w 87537"/>
                <a:gd name="connsiteY0" fmla="*/ 871 h 80829"/>
                <a:gd name="connsiteX1" fmla="*/ 22208 w 87537"/>
                <a:gd name="connsiteY1" fmla="*/ 80830 h 80829"/>
                <a:gd name="connsiteX2" fmla="*/ 30394 w 87537"/>
                <a:gd name="connsiteY2" fmla="*/ 80751 h 80829"/>
                <a:gd name="connsiteX3" fmla="*/ 87537 w 87537"/>
                <a:gd name="connsiteY3" fmla="*/ 8450 h 80829"/>
                <a:gd name="connsiteX4" fmla="*/ 77133 w 87537"/>
                <a:gd name="connsiteY4" fmla="*/ 7631 h 80829"/>
                <a:gd name="connsiteX5" fmla="*/ 27357 w 87537"/>
                <a:gd name="connsiteY5" fmla="*/ 65303 h 80829"/>
                <a:gd name="connsiteX6" fmla="*/ 12385 w 87537"/>
                <a:gd name="connsiteY6" fmla="*/ 0 h 80829"/>
                <a:gd name="connsiteX7" fmla="*/ 0 w 87537"/>
                <a:gd name="connsiteY7" fmla="*/ 871 h 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37" h="80829">
                  <a:moveTo>
                    <a:pt x="0" y="871"/>
                  </a:moveTo>
                  <a:lnTo>
                    <a:pt x="22208" y="80830"/>
                  </a:lnTo>
                  <a:lnTo>
                    <a:pt x="30394" y="80751"/>
                  </a:lnTo>
                  <a:lnTo>
                    <a:pt x="87537" y="8450"/>
                  </a:lnTo>
                  <a:lnTo>
                    <a:pt x="77133" y="7631"/>
                  </a:lnTo>
                  <a:lnTo>
                    <a:pt x="27357" y="65303"/>
                  </a:lnTo>
                  <a:lnTo>
                    <a:pt x="12385" y="0"/>
                  </a:lnTo>
                  <a:lnTo>
                    <a:pt x="0" y="871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38D0EEA-2ABC-3CC3-2B27-B9615AC9B4B5}"/>
                </a:ext>
              </a:extLst>
            </p:cNvPr>
            <p:cNvSpPr/>
            <p:nvPr/>
          </p:nvSpPr>
          <p:spPr>
            <a:xfrm flipH="1">
              <a:off x="6380251" y="1807633"/>
              <a:ext cx="73749" cy="77850"/>
            </a:xfrm>
            <a:custGeom>
              <a:avLst/>
              <a:gdLst>
                <a:gd name="connsiteX0" fmla="*/ 0 w 74571"/>
                <a:gd name="connsiteY0" fmla="*/ 79 h 78717"/>
                <a:gd name="connsiteX1" fmla="*/ 31846 w 74571"/>
                <a:gd name="connsiteY1" fmla="*/ 78718 h 78717"/>
                <a:gd name="connsiteX2" fmla="*/ 41881 w 74571"/>
                <a:gd name="connsiteY2" fmla="*/ 78612 h 78717"/>
                <a:gd name="connsiteX3" fmla="*/ 74572 w 74571"/>
                <a:gd name="connsiteY3" fmla="*/ 4436 h 78717"/>
                <a:gd name="connsiteX4" fmla="*/ 67099 w 74571"/>
                <a:gd name="connsiteY4" fmla="*/ 4516 h 78717"/>
                <a:gd name="connsiteX5" fmla="*/ 35569 w 74571"/>
                <a:gd name="connsiteY5" fmla="*/ 67389 h 78717"/>
                <a:gd name="connsiteX6" fmla="*/ 10193 w 74571"/>
                <a:gd name="connsiteY6" fmla="*/ 0 h 78717"/>
                <a:gd name="connsiteX7" fmla="*/ 0 w 74571"/>
                <a:gd name="connsiteY7" fmla="*/ 79 h 7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571" h="78717">
                  <a:moveTo>
                    <a:pt x="0" y="79"/>
                  </a:moveTo>
                  <a:lnTo>
                    <a:pt x="31846" y="78718"/>
                  </a:lnTo>
                  <a:lnTo>
                    <a:pt x="41881" y="78612"/>
                  </a:lnTo>
                  <a:lnTo>
                    <a:pt x="74572" y="4436"/>
                  </a:lnTo>
                  <a:lnTo>
                    <a:pt x="67099" y="4516"/>
                  </a:lnTo>
                  <a:lnTo>
                    <a:pt x="35569" y="67389"/>
                  </a:lnTo>
                  <a:lnTo>
                    <a:pt x="10193" y="0"/>
                  </a:lnTo>
                  <a:lnTo>
                    <a:pt x="0" y="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7661849-C449-1C8A-8D1D-EEFD7FA092BA}"/>
                </a:ext>
              </a:extLst>
            </p:cNvPr>
            <p:cNvSpPr/>
            <p:nvPr/>
          </p:nvSpPr>
          <p:spPr>
            <a:xfrm flipH="1">
              <a:off x="6242806" y="1826096"/>
              <a:ext cx="22329" cy="27031"/>
            </a:xfrm>
            <a:custGeom>
              <a:avLst/>
              <a:gdLst>
                <a:gd name="connsiteX0" fmla="*/ 12571 w 22578"/>
                <a:gd name="connsiteY0" fmla="*/ 26 h 27332"/>
                <a:gd name="connsiteX1" fmla="*/ 22579 w 22578"/>
                <a:gd name="connsiteY1" fmla="*/ 27146 h 27332"/>
                <a:gd name="connsiteX2" fmla="*/ 2140 w 22578"/>
                <a:gd name="connsiteY2" fmla="*/ 16927 h 27332"/>
                <a:gd name="connsiteX3" fmla="*/ 12571 w 22578"/>
                <a:gd name="connsiteY3" fmla="*/ 0 h 2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78" h="27332">
                  <a:moveTo>
                    <a:pt x="12571" y="26"/>
                  </a:moveTo>
                  <a:lnTo>
                    <a:pt x="22579" y="27146"/>
                  </a:lnTo>
                  <a:cubicBezTo>
                    <a:pt x="22579" y="27146"/>
                    <a:pt x="8636" y="29575"/>
                    <a:pt x="2140" y="16927"/>
                  </a:cubicBezTo>
                  <a:cubicBezTo>
                    <a:pt x="-4356" y="4278"/>
                    <a:pt x="5335" y="475"/>
                    <a:pt x="12571" y="0"/>
                  </a:cubicBez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536940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2CD0EF0-2D2B-9006-57BB-338E68F8B051}"/>
                </a:ext>
              </a:extLst>
            </p:cNvPr>
            <p:cNvSpPr/>
            <p:nvPr/>
          </p:nvSpPr>
          <p:spPr>
            <a:xfrm flipH="1">
              <a:off x="6171745" y="1838318"/>
              <a:ext cx="39225" cy="15199"/>
            </a:xfrm>
            <a:custGeom>
              <a:avLst/>
              <a:gdLst>
                <a:gd name="connsiteX0" fmla="*/ 39662 w 39662"/>
                <a:gd name="connsiteY0" fmla="*/ 10959 h 15368"/>
                <a:gd name="connsiteX1" fmla="*/ 10536 w 39662"/>
                <a:gd name="connsiteY1" fmla="*/ 11249 h 15368"/>
                <a:gd name="connsiteX2" fmla="*/ 4991 w 39662"/>
                <a:gd name="connsiteY2" fmla="*/ 15369 h 15368"/>
                <a:gd name="connsiteX3" fmla="*/ 4912 w 39662"/>
                <a:gd name="connsiteY3" fmla="*/ 6021 h 15368"/>
                <a:gd name="connsiteX4" fmla="*/ 0 w 39662"/>
                <a:gd name="connsiteY4" fmla="*/ 0 h 15368"/>
                <a:gd name="connsiteX5" fmla="*/ 39662 w 39662"/>
                <a:gd name="connsiteY5" fmla="*/ 10959 h 1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62" h="15368">
                  <a:moveTo>
                    <a:pt x="39662" y="10959"/>
                  </a:moveTo>
                  <a:cubicBezTo>
                    <a:pt x="36784" y="10615"/>
                    <a:pt x="13494" y="8001"/>
                    <a:pt x="10536" y="11249"/>
                  </a:cubicBezTo>
                  <a:cubicBezTo>
                    <a:pt x="9295" y="12622"/>
                    <a:pt x="7156" y="14101"/>
                    <a:pt x="4991" y="15369"/>
                  </a:cubicBezTo>
                  <a:lnTo>
                    <a:pt x="4912" y="6021"/>
                  </a:lnTo>
                  <a:cubicBezTo>
                    <a:pt x="4912" y="6021"/>
                    <a:pt x="5229" y="2852"/>
                    <a:pt x="0" y="0"/>
                  </a:cubicBezTo>
                  <a:cubicBezTo>
                    <a:pt x="2165" y="951"/>
                    <a:pt x="20175" y="8371"/>
                    <a:pt x="39662" y="10959"/>
                  </a:cubicBezTo>
                  <a:close/>
                </a:path>
              </a:pathLst>
            </a:custGeom>
            <a:solidFill>
              <a:srgbClr val="EFC7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1BAF32F-3D22-811F-260E-5C0708D32E91}"/>
                </a:ext>
              </a:extLst>
            </p:cNvPr>
            <p:cNvSpPr/>
            <p:nvPr/>
          </p:nvSpPr>
          <p:spPr>
            <a:xfrm flipH="1">
              <a:off x="5848045" y="1668908"/>
              <a:ext cx="77014" cy="77431"/>
            </a:xfrm>
            <a:custGeom>
              <a:avLst/>
              <a:gdLst>
                <a:gd name="connsiteX0" fmla="*/ 0 w 77872"/>
                <a:gd name="connsiteY0" fmla="*/ 76024 h 78294"/>
                <a:gd name="connsiteX1" fmla="*/ 65593 w 77872"/>
                <a:gd name="connsiteY1" fmla="*/ 0 h 78294"/>
                <a:gd name="connsiteX2" fmla="*/ 77872 w 77872"/>
                <a:gd name="connsiteY2" fmla="*/ 2641 h 78294"/>
                <a:gd name="connsiteX3" fmla="*/ 12226 w 77872"/>
                <a:gd name="connsiteY3" fmla="*/ 78295 h 78294"/>
                <a:gd name="connsiteX4" fmla="*/ 0 w 77872"/>
                <a:gd name="connsiteY4" fmla="*/ 76024 h 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72" h="78294">
                  <a:moveTo>
                    <a:pt x="0" y="76024"/>
                  </a:moveTo>
                  <a:lnTo>
                    <a:pt x="65593" y="0"/>
                  </a:lnTo>
                  <a:lnTo>
                    <a:pt x="77872" y="2641"/>
                  </a:lnTo>
                  <a:lnTo>
                    <a:pt x="12226" y="78295"/>
                  </a:lnTo>
                  <a:lnTo>
                    <a:pt x="0" y="7602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223C79B-19FA-1695-F50B-14C98E394A41}"/>
                </a:ext>
              </a:extLst>
            </p:cNvPr>
            <p:cNvSpPr/>
            <p:nvPr/>
          </p:nvSpPr>
          <p:spPr>
            <a:xfrm flipH="1">
              <a:off x="5834570" y="1684735"/>
              <a:ext cx="137836" cy="93702"/>
            </a:xfrm>
            <a:custGeom>
              <a:avLst/>
              <a:gdLst>
                <a:gd name="connsiteX0" fmla="*/ 59045 w 139372"/>
                <a:gd name="connsiteY0" fmla="*/ 94746 h 94746"/>
                <a:gd name="connsiteX1" fmla="*/ 90864 w 139372"/>
                <a:gd name="connsiteY1" fmla="*/ 94456 h 94746"/>
                <a:gd name="connsiteX2" fmla="*/ 70505 w 139372"/>
                <a:gd name="connsiteY2" fmla="*/ 66676 h 94746"/>
                <a:gd name="connsiteX3" fmla="*/ 42910 w 139372"/>
                <a:gd name="connsiteY3" fmla="*/ 46369 h 94746"/>
                <a:gd name="connsiteX4" fmla="*/ 139373 w 139372"/>
                <a:gd name="connsiteY4" fmla="*/ 0 h 94746"/>
                <a:gd name="connsiteX5" fmla="*/ 120202 w 139372"/>
                <a:gd name="connsiteY5" fmla="*/ 158 h 94746"/>
                <a:gd name="connsiteX6" fmla="*/ 30843 w 139372"/>
                <a:gd name="connsiteY6" fmla="*/ 39926 h 94746"/>
                <a:gd name="connsiteX7" fmla="*/ 11698 w 139372"/>
                <a:gd name="connsiteY7" fmla="*/ 31820 h 94746"/>
                <a:gd name="connsiteX8" fmla="*/ 3565 w 139372"/>
                <a:gd name="connsiteY8" fmla="*/ 29126 h 94746"/>
                <a:gd name="connsiteX9" fmla="*/ 0 w 139372"/>
                <a:gd name="connsiteY9" fmla="*/ 63903 h 94746"/>
                <a:gd name="connsiteX10" fmla="*/ 59071 w 139372"/>
                <a:gd name="connsiteY10" fmla="*/ 94720 h 9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372" h="94746">
                  <a:moveTo>
                    <a:pt x="59045" y="94746"/>
                  </a:moveTo>
                  <a:lnTo>
                    <a:pt x="90864" y="94456"/>
                  </a:lnTo>
                  <a:cubicBezTo>
                    <a:pt x="85979" y="83761"/>
                    <a:pt x="78770" y="74519"/>
                    <a:pt x="70505" y="66676"/>
                  </a:cubicBezTo>
                  <a:cubicBezTo>
                    <a:pt x="61923" y="58437"/>
                    <a:pt x="52205" y="51730"/>
                    <a:pt x="42910" y="46369"/>
                  </a:cubicBezTo>
                  <a:lnTo>
                    <a:pt x="139373" y="0"/>
                  </a:lnTo>
                  <a:lnTo>
                    <a:pt x="120202" y="158"/>
                  </a:lnTo>
                  <a:lnTo>
                    <a:pt x="30843" y="39926"/>
                  </a:lnTo>
                  <a:cubicBezTo>
                    <a:pt x="23290" y="36256"/>
                    <a:pt x="16583" y="33615"/>
                    <a:pt x="11698" y="31820"/>
                  </a:cubicBezTo>
                  <a:cubicBezTo>
                    <a:pt x="6654" y="29998"/>
                    <a:pt x="3565" y="29126"/>
                    <a:pt x="3565" y="29126"/>
                  </a:cubicBezTo>
                  <a:lnTo>
                    <a:pt x="0" y="63903"/>
                  </a:lnTo>
                  <a:lnTo>
                    <a:pt x="59071" y="9472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99F5C79-9D33-A60E-4679-D51D3A9F1DC0}"/>
                </a:ext>
              </a:extLst>
            </p:cNvPr>
            <p:cNvSpPr/>
            <p:nvPr/>
          </p:nvSpPr>
          <p:spPr>
            <a:xfrm flipH="1">
              <a:off x="5882543" y="1713565"/>
              <a:ext cx="89863" cy="130733"/>
            </a:xfrm>
            <a:custGeom>
              <a:avLst/>
              <a:gdLst>
                <a:gd name="connsiteX0" fmla="*/ 30037 w 765576"/>
                <a:gd name="connsiteY0" fmla="*/ 0 h 1113769"/>
                <a:gd name="connsiteX1" fmla="*/ 98562 w 765576"/>
                <a:gd name="connsiteY1" fmla="*/ 22690 h 1113769"/>
                <a:gd name="connsiteX2" fmla="*/ 171763 w 765576"/>
                <a:gd name="connsiteY2" fmla="*/ 282339 h 1113769"/>
                <a:gd name="connsiteX3" fmla="*/ 594041 w 765576"/>
                <a:gd name="connsiteY3" fmla="*/ 316151 h 1113769"/>
                <a:gd name="connsiteX4" fmla="*/ 765576 w 765576"/>
                <a:gd name="connsiteY4" fmla="*/ 550212 h 1113769"/>
                <a:gd name="connsiteX5" fmla="*/ 765575 w 765576"/>
                <a:gd name="connsiteY5" fmla="*/ 550212 h 1113769"/>
                <a:gd name="connsiteX6" fmla="*/ 732424 w 765576"/>
                <a:gd name="connsiteY6" fmla="*/ 616085 h 1113769"/>
                <a:gd name="connsiteX7" fmla="*/ 598270 w 765576"/>
                <a:gd name="connsiteY7" fmla="*/ 787381 h 1113769"/>
                <a:gd name="connsiteX8" fmla="*/ 176657 w 765576"/>
                <a:gd name="connsiteY8" fmla="*/ 828767 h 1113769"/>
                <a:gd name="connsiteX9" fmla="*/ 107905 w 765576"/>
                <a:gd name="connsiteY9" fmla="*/ 1089740 h 1113769"/>
                <a:gd name="connsiteX10" fmla="*/ 39827 w 765576"/>
                <a:gd name="connsiteY10" fmla="*/ 1113769 h 1113769"/>
                <a:gd name="connsiteX11" fmla="*/ 4448 w 765576"/>
                <a:gd name="connsiteY11" fmla="*/ 821201 h 1113769"/>
                <a:gd name="connsiteX12" fmla="*/ 497475 w 765576"/>
                <a:gd name="connsiteY12" fmla="*/ 552655 h 1113769"/>
                <a:gd name="connsiteX13" fmla="*/ 497699 w 765576"/>
                <a:gd name="connsiteY13" fmla="*/ 552653 h 1113769"/>
                <a:gd name="connsiteX14" fmla="*/ 0 w 765576"/>
                <a:gd name="connsiteY14" fmla="*/ 293014 h 11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5576" h="1113769">
                  <a:moveTo>
                    <a:pt x="30037" y="0"/>
                  </a:moveTo>
                  <a:cubicBezTo>
                    <a:pt x="30037" y="0"/>
                    <a:pt x="56064" y="7339"/>
                    <a:pt x="98562" y="22690"/>
                  </a:cubicBezTo>
                  <a:cubicBezTo>
                    <a:pt x="107687" y="102345"/>
                    <a:pt x="130158" y="248966"/>
                    <a:pt x="171763" y="282339"/>
                  </a:cubicBezTo>
                  <a:cubicBezTo>
                    <a:pt x="217817" y="318822"/>
                    <a:pt x="453209" y="329952"/>
                    <a:pt x="594041" y="316151"/>
                  </a:cubicBezTo>
                  <a:cubicBezTo>
                    <a:pt x="663678" y="382232"/>
                    <a:pt x="724418" y="460101"/>
                    <a:pt x="765576" y="550212"/>
                  </a:cubicBezTo>
                  <a:lnTo>
                    <a:pt x="765575" y="550212"/>
                  </a:lnTo>
                  <a:lnTo>
                    <a:pt x="732424" y="616085"/>
                  </a:lnTo>
                  <a:cubicBezTo>
                    <a:pt x="695839" y="679755"/>
                    <a:pt x="649493" y="736822"/>
                    <a:pt x="598270" y="787381"/>
                  </a:cubicBezTo>
                  <a:cubicBezTo>
                    <a:pt x="457210" y="776040"/>
                    <a:pt x="222037" y="791383"/>
                    <a:pt x="176657" y="828767"/>
                  </a:cubicBezTo>
                  <a:cubicBezTo>
                    <a:pt x="135718" y="862806"/>
                    <a:pt x="115909" y="1009866"/>
                    <a:pt x="107905" y="1089740"/>
                  </a:cubicBezTo>
                  <a:cubicBezTo>
                    <a:pt x="65853" y="1105765"/>
                    <a:pt x="39827" y="1113769"/>
                    <a:pt x="39827" y="1113769"/>
                  </a:cubicBezTo>
                  <a:lnTo>
                    <a:pt x="4448" y="821201"/>
                  </a:lnTo>
                  <a:lnTo>
                    <a:pt x="497475" y="552655"/>
                  </a:lnTo>
                  <a:lnTo>
                    <a:pt x="497699" y="552653"/>
                  </a:lnTo>
                  <a:lnTo>
                    <a:pt x="0" y="29301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7FAC19F-E0C4-6612-02EC-8A2A4833630E}"/>
                </a:ext>
              </a:extLst>
            </p:cNvPr>
            <p:cNvSpPr/>
            <p:nvPr/>
          </p:nvSpPr>
          <p:spPr>
            <a:xfrm flipH="1">
              <a:off x="6211704" y="1654484"/>
              <a:ext cx="31046" cy="47643"/>
            </a:xfrm>
            <a:custGeom>
              <a:avLst/>
              <a:gdLst>
                <a:gd name="connsiteX0" fmla="*/ 21439 w 31392"/>
                <a:gd name="connsiteY0" fmla="*/ 48148 h 48174"/>
                <a:gd name="connsiteX1" fmla="*/ 7074 w 31392"/>
                <a:gd name="connsiteY1" fmla="*/ 31749 h 48174"/>
                <a:gd name="connsiteX2" fmla="*/ 5490 w 31392"/>
                <a:gd name="connsiteY2" fmla="*/ 18652 h 48174"/>
                <a:gd name="connsiteX3" fmla="*/ 288 w 31392"/>
                <a:gd name="connsiteY3" fmla="*/ 7772 h 48174"/>
                <a:gd name="connsiteX4" fmla="*/ 30708 w 31392"/>
                <a:gd name="connsiteY4" fmla="*/ 458 h 48174"/>
                <a:gd name="connsiteX5" fmla="*/ 21413 w 31392"/>
                <a:gd name="connsiteY5" fmla="*/ 48174 h 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92" h="48174">
                  <a:moveTo>
                    <a:pt x="21439" y="48148"/>
                  </a:moveTo>
                  <a:cubicBezTo>
                    <a:pt x="21439" y="48148"/>
                    <a:pt x="14283" y="36661"/>
                    <a:pt x="7074" y="31749"/>
                  </a:cubicBezTo>
                  <a:cubicBezTo>
                    <a:pt x="-135" y="26838"/>
                    <a:pt x="5490" y="18652"/>
                    <a:pt x="5490" y="18652"/>
                  </a:cubicBezTo>
                  <a:cubicBezTo>
                    <a:pt x="5490" y="18652"/>
                    <a:pt x="-1482" y="12526"/>
                    <a:pt x="288" y="7772"/>
                  </a:cubicBezTo>
                  <a:cubicBezTo>
                    <a:pt x="2057" y="3019"/>
                    <a:pt x="27909" y="-1470"/>
                    <a:pt x="30708" y="458"/>
                  </a:cubicBezTo>
                  <a:cubicBezTo>
                    <a:pt x="33507" y="2385"/>
                    <a:pt x="27196" y="44108"/>
                    <a:pt x="21413" y="48174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A5EA588-405A-CE96-3EE8-A37D872029A2}"/>
                </a:ext>
              </a:extLst>
            </p:cNvPr>
            <p:cNvSpPr/>
            <p:nvPr/>
          </p:nvSpPr>
          <p:spPr>
            <a:xfrm flipH="1">
              <a:off x="6195746" y="1659925"/>
              <a:ext cx="76412" cy="78658"/>
            </a:xfrm>
            <a:custGeom>
              <a:avLst/>
              <a:gdLst>
                <a:gd name="connsiteX0" fmla="*/ 0 w 77263"/>
                <a:gd name="connsiteY0" fmla="*/ 79536 h 79535"/>
                <a:gd name="connsiteX1" fmla="*/ 39108 w 77263"/>
                <a:gd name="connsiteY1" fmla="*/ 51492 h 79535"/>
                <a:gd name="connsiteX2" fmla="*/ 48825 w 77263"/>
                <a:gd name="connsiteY2" fmla="*/ 63719 h 79535"/>
                <a:gd name="connsiteX3" fmla="*/ 45155 w 77263"/>
                <a:gd name="connsiteY3" fmla="*/ 18273 h 79535"/>
                <a:gd name="connsiteX4" fmla="*/ 65171 w 77263"/>
                <a:gd name="connsiteY4" fmla="*/ 0 h 79535"/>
                <a:gd name="connsiteX5" fmla="*/ 76552 w 77263"/>
                <a:gd name="connsiteY5" fmla="*/ 51651 h 79535"/>
                <a:gd name="connsiteX6" fmla="*/ 53869 w 77263"/>
                <a:gd name="connsiteY6" fmla="*/ 69106 h 79535"/>
                <a:gd name="connsiteX7" fmla="*/ 26 w 77263"/>
                <a:gd name="connsiteY7" fmla="*/ 79536 h 7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63" h="79535">
                  <a:moveTo>
                    <a:pt x="0" y="79536"/>
                  </a:moveTo>
                  <a:lnTo>
                    <a:pt x="39108" y="51492"/>
                  </a:lnTo>
                  <a:lnTo>
                    <a:pt x="48825" y="63719"/>
                  </a:lnTo>
                  <a:cubicBezTo>
                    <a:pt x="48825" y="63719"/>
                    <a:pt x="52549" y="31212"/>
                    <a:pt x="45155" y="18273"/>
                  </a:cubicBezTo>
                  <a:cubicBezTo>
                    <a:pt x="37761" y="5334"/>
                    <a:pt x="65171" y="0"/>
                    <a:pt x="65171" y="0"/>
                  </a:cubicBezTo>
                  <a:cubicBezTo>
                    <a:pt x="65171" y="0"/>
                    <a:pt x="80724" y="40428"/>
                    <a:pt x="76552" y="51651"/>
                  </a:cubicBezTo>
                  <a:cubicBezTo>
                    <a:pt x="72406" y="62873"/>
                    <a:pt x="69871" y="62662"/>
                    <a:pt x="53869" y="69106"/>
                  </a:cubicBezTo>
                  <a:cubicBezTo>
                    <a:pt x="37867" y="75549"/>
                    <a:pt x="26" y="79536"/>
                    <a:pt x="26" y="7953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B4572DC-9FA5-128E-7AEA-0C8DD14DF4FE}"/>
                </a:ext>
              </a:extLst>
            </p:cNvPr>
            <p:cNvSpPr/>
            <p:nvPr/>
          </p:nvSpPr>
          <p:spPr>
            <a:xfrm flipH="1">
              <a:off x="6353587" y="1680295"/>
              <a:ext cx="86415" cy="80148"/>
            </a:xfrm>
            <a:custGeom>
              <a:avLst/>
              <a:gdLst>
                <a:gd name="connsiteX0" fmla="*/ 0 w 87378"/>
                <a:gd name="connsiteY0" fmla="*/ 80407 h 81041"/>
                <a:gd name="connsiteX1" fmla="*/ 20782 w 87378"/>
                <a:gd name="connsiteY1" fmla="*/ 53 h 81041"/>
                <a:gd name="connsiteX2" fmla="*/ 28994 w 87378"/>
                <a:gd name="connsiteY2" fmla="*/ 0 h 81041"/>
                <a:gd name="connsiteX3" fmla="*/ 87379 w 87378"/>
                <a:gd name="connsiteY3" fmla="*/ 71271 h 81041"/>
                <a:gd name="connsiteX4" fmla="*/ 77001 w 87378"/>
                <a:gd name="connsiteY4" fmla="*/ 72274 h 81041"/>
                <a:gd name="connsiteX5" fmla="*/ 26195 w 87378"/>
                <a:gd name="connsiteY5" fmla="*/ 15501 h 81041"/>
                <a:gd name="connsiteX6" fmla="*/ 12385 w 87378"/>
                <a:gd name="connsiteY6" fmla="*/ 81041 h 81041"/>
                <a:gd name="connsiteX7" fmla="*/ 0 w 87378"/>
                <a:gd name="connsiteY7" fmla="*/ 80407 h 8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78" h="81041">
                  <a:moveTo>
                    <a:pt x="0" y="80407"/>
                  </a:moveTo>
                  <a:lnTo>
                    <a:pt x="20782" y="53"/>
                  </a:lnTo>
                  <a:lnTo>
                    <a:pt x="28994" y="0"/>
                  </a:lnTo>
                  <a:lnTo>
                    <a:pt x="87379" y="71271"/>
                  </a:lnTo>
                  <a:lnTo>
                    <a:pt x="77001" y="72274"/>
                  </a:lnTo>
                  <a:lnTo>
                    <a:pt x="26195" y="15501"/>
                  </a:lnTo>
                  <a:lnTo>
                    <a:pt x="12385" y="81041"/>
                  </a:lnTo>
                  <a:lnTo>
                    <a:pt x="0" y="80407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73D36B5-B512-E322-8F73-D7A5A34E3EEB}"/>
                </a:ext>
              </a:extLst>
            </p:cNvPr>
            <p:cNvSpPr/>
            <p:nvPr/>
          </p:nvSpPr>
          <p:spPr>
            <a:xfrm flipH="1">
              <a:off x="6380773" y="1680321"/>
              <a:ext cx="73671" cy="78372"/>
            </a:xfrm>
            <a:custGeom>
              <a:avLst/>
              <a:gdLst>
                <a:gd name="connsiteX0" fmla="*/ 0 w 74492"/>
                <a:gd name="connsiteY0" fmla="*/ 79246 h 79245"/>
                <a:gd name="connsiteX1" fmla="*/ 30473 w 74492"/>
                <a:gd name="connsiteY1" fmla="*/ 79 h 79245"/>
                <a:gd name="connsiteX2" fmla="*/ 40481 w 74492"/>
                <a:gd name="connsiteY2" fmla="*/ 0 h 79245"/>
                <a:gd name="connsiteX3" fmla="*/ 74492 w 74492"/>
                <a:gd name="connsiteY3" fmla="*/ 73568 h 79245"/>
                <a:gd name="connsiteX4" fmla="*/ 67019 w 74492"/>
                <a:gd name="connsiteY4" fmla="*/ 73647 h 79245"/>
                <a:gd name="connsiteX5" fmla="*/ 34381 w 74492"/>
                <a:gd name="connsiteY5" fmla="*/ 11355 h 79245"/>
                <a:gd name="connsiteX6" fmla="*/ 10219 w 74492"/>
                <a:gd name="connsiteY6" fmla="*/ 79167 h 79245"/>
                <a:gd name="connsiteX7" fmla="*/ 0 w 74492"/>
                <a:gd name="connsiteY7" fmla="*/ 79246 h 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92" h="79245">
                  <a:moveTo>
                    <a:pt x="0" y="79246"/>
                  </a:moveTo>
                  <a:lnTo>
                    <a:pt x="30473" y="79"/>
                  </a:lnTo>
                  <a:lnTo>
                    <a:pt x="40481" y="0"/>
                  </a:lnTo>
                  <a:lnTo>
                    <a:pt x="74492" y="73568"/>
                  </a:lnTo>
                  <a:lnTo>
                    <a:pt x="67019" y="73647"/>
                  </a:lnTo>
                  <a:lnTo>
                    <a:pt x="34381" y="11355"/>
                  </a:lnTo>
                  <a:lnTo>
                    <a:pt x="10219" y="79167"/>
                  </a:lnTo>
                  <a:lnTo>
                    <a:pt x="0" y="79246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24C99A2-67AF-2842-9C96-5FE4F868604C}"/>
                </a:ext>
              </a:extLst>
            </p:cNvPr>
            <p:cNvSpPr/>
            <p:nvPr/>
          </p:nvSpPr>
          <p:spPr>
            <a:xfrm flipH="1">
              <a:off x="5956764" y="1640103"/>
              <a:ext cx="658603" cy="287974"/>
            </a:xfrm>
            <a:custGeom>
              <a:avLst/>
              <a:gdLst>
                <a:gd name="connsiteX0" fmla="*/ 815868 w 5610905"/>
                <a:gd name="connsiteY0" fmla="*/ 0 h 2453368"/>
                <a:gd name="connsiteX1" fmla="*/ 817865 w 5610905"/>
                <a:gd name="connsiteY1" fmla="*/ 224936 h 2453368"/>
                <a:gd name="connsiteX2" fmla="*/ 763580 w 5610905"/>
                <a:gd name="connsiteY2" fmla="*/ 335959 h 2453368"/>
                <a:gd name="connsiteX3" fmla="*/ 801629 w 5610905"/>
                <a:gd name="connsiteY3" fmla="*/ 479235 h 2453368"/>
                <a:gd name="connsiteX4" fmla="*/ 803854 w 5610905"/>
                <a:gd name="connsiteY4" fmla="*/ 722194 h 2453368"/>
                <a:gd name="connsiteX5" fmla="*/ 600495 w 5610905"/>
                <a:gd name="connsiteY5" fmla="*/ 865697 h 2453368"/>
                <a:gd name="connsiteX6" fmla="*/ 601835 w 5610905"/>
                <a:gd name="connsiteY6" fmla="*/ 1010094 h 2453368"/>
                <a:gd name="connsiteX7" fmla="*/ 599483 w 5610905"/>
                <a:gd name="connsiteY7" fmla="*/ 1010366 h 2453368"/>
                <a:gd name="connsiteX8" fmla="*/ 744944 w 5610905"/>
                <a:gd name="connsiteY8" fmla="*/ 1006454 h 2453368"/>
                <a:gd name="connsiteX9" fmla="*/ 1328030 w 5610905"/>
                <a:gd name="connsiteY9" fmla="*/ 995635 h 2453368"/>
                <a:gd name="connsiteX10" fmla="*/ 2376164 w 5610905"/>
                <a:gd name="connsiteY10" fmla="*/ 920209 h 2453368"/>
                <a:gd name="connsiteX11" fmla="*/ 3380250 w 5610905"/>
                <a:gd name="connsiteY11" fmla="*/ 734654 h 2453368"/>
                <a:gd name="connsiteX12" fmla="*/ 3436322 w 5610905"/>
                <a:gd name="connsiteY12" fmla="*/ 713296 h 2453368"/>
                <a:gd name="connsiteX13" fmla="*/ 3436760 w 5610905"/>
                <a:gd name="connsiteY13" fmla="*/ 713077 h 2453368"/>
                <a:gd name="connsiteX14" fmla="*/ 3477253 w 5610905"/>
                <a:gd name="connsiteY14" fmla="*/ 661681 h 2453368"/>
                <a:gd name="connsiteX15" fmla="*/ 3472804 w 5610905"/>
                <a:gd name="connsiteY15" fmla="*/ 168872 h 2453368"/>
                <a:gd name="connsiteX16" fmla="*/ 3473023 w 5610905"/>
                <a:gd name="connsiteY16" fmla="*/ 168872 h 2453368"/>
                <a:gd name="connsiteX17" fmla="*/ 5523246 w 5610905"/>
                <a:gd name="connsiteY17" fmla="*/ 515060 h 2453368"/>
                <a:gd name="connsiteX18" fmla="*/ 5610905 w 5610905"/>
                <a:gd name="connsiteY18" fmla="*/ 1181856 h 2453368"/>
                <a:gd name="connsiteX19" fmla="*/ 5535042 w 5610905"/>
                <a:gd name="connsiteY19" fmla="*/ 1849982 h 2453368"/>
                <a:gd name="connsiteX20" fmla="*/ 3491273 w 5610905"/>
                <a:gd name="connsiteY20" fmla="*/ 2232442 h 2453368"/>
                <a:gd name="connsiteX21" fmla="*/ 3486824 w 5610905"/>
                <a:gd name="connsiteY21" fmla="*/ 1739633 h 2453368"/>
                <a:gd name="connsiteX22" fmla="*/ 3445438 w 5610905"/>
                <a:gd name="connsiteY22" fmla="*/ 1688903 h 2453368"/>
                <a:gd name="connsiteX23" fmla="*/ 3444991 w 5610905"/>
                <a:gd name="connsiteY23" fmla="*/ 1688684 h 2453368"/>
                <a:gd name="connsiteX24" fmla="*/ 3388481 w 5610905"/>
                <a:gd name="connsiteY24" fmla="*/ 1668210 h 2453368"/>
                <a:gd name="connsiteX25" fmla="*/ 2381287 w 5610905"/>
                <a:gd name="connsiteY25" fmla="*/ 1500458 h 2453368"/>
                <a:gd name="connsiteX26" fmla="*/ 1332032 w 5610905"/>
                <a:gd name="connsiteY26" fmla="*/ 1443729 h 2453368"/>
                <a:gd name="connsiteX27" fmla="*/ 748892 w 5610905"/>
                <a:gd name="connsiteY27" fmla="*/ 1443334 h 2453368"/>
                <a:gd name="connsiteX28" fmla="*/ 605610 w 5610905"/>
                <a:gd name="connsiteY28" fmla="*/ 1442045 h 2453368"/>
                <a:gd name="connsiteX29" fmla="*/ 606949 w 5610905"/>
                <a:gd name="connsiteY29" fmla="*/ 1586331 h 2453368"/>
                <a:gd name="connsiteX30" fmla="*/ 812742 w 5610905"/>
                <a:gd name="connsiteY30" fmla="*/ 1726279 h 2453368"/>
                <a:gd name="connsiteX31" fmla="*/ 814966 w 5610905"/>
                <a:gd name="connsiteY31" fmla="*/ 1969237 h 2453368"/>
                <a:gd name="connsiteX32" fmla="*/ 779368 w 5610905"/>
                <a:gd name="connsiteY32" fmla="*/ 2112960 h 2453368"/>
                <a:gd name="connsiteX33" fmla="*/ 835659 w 5610905"/>
                <a:gd name="connsiteY33" fmla="*/ 2223090 h 2453368"/>
                <a:gd name="connsiteX34" fmla="*/ 837665 w 5610905"/>
                <a:gd name="connsiteY34" fmla="*/ 2448026 h 2453368"/>
                <a:gd name="connsiteX35" fmla="*/ 241846 w 5610905"/>
                <a:gd name="connsiteY35" fmla="*/ 2453368 h 2453368"/>
                <a:gd name="connsiteX36" fmla="*/ 232955 w 5610905"/>
                <a:gd name="connsiteY36" fmla="*/ 1432299 h 2453368"/>
                <a:gd name="connsiteX37" fmla="*/ 204417 w 5610905"/>
                <a:gd name="connsiteY37" fmla="*/ 1430411 h 2453368"/>
                <a:gd name="connsiteX38" fmla="*/ 171097 w 5610905"/>
                <a:gd name="connsiteY38" fmla="*/ 1426592 h 2453368"/>
                <a:gd name="connsiteX39" fmla="*/ 0 w 5610905"/>
                <a:gd name="connsiteY39" fmla="*/ 1231473 h 2453368"/>
                <a:gd name="connsiteX40" fmla="*/ 167533 w 5610905"/>
                <a:gd name="connsiteY40" fmla="*/ 1033457 h 2453368"/>
                <a:gd name="connsiteX41" fmla="*/ 229165 w 5610905"/>
                <a:gd name="connsiteY41" fmla="*/ 1027087 h 2453368"/>
                <a:gd name="connsiteX42" fmla="*/ 220268 w 5610905"/>
                <a:gd name="connsiteY42" fmla="*/ 5342 h 245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10905" h="2453368">
                  <a:moveTo>
                    <a:pt x="815868" y="0"/>
                  </a:moveTo>
                  <a:lnTo>
                    <a:pt x="817865" y="224936"/>
                  </a:lnTo>
                  <a:lnTo>
                    <a:pt x="763580" y="335959"/>
                  </a:lnTo>
                  <a:lnTo>
                    <a:pt x="801629" y="479235"/>
                  </a:lnTo>
                  <a:lnTo>
                    <a:pt x="803854" y="722194"/>
                  </a:lnTo>
                  <a:lnTo>
                    <a:pt x="600495" y="865697"/>
                  </a:lnTo>
                  <a:lnTo>
                    <a:pt x="601835" y="1010094"/>
                  </a:lnTo>
                  <a:lnTo>
                    <a:pt x="599483" y="1010366"/>
                  </a:lnTo>
                  <a:lnTo>
                    <a:pt x="744944" y="1006454"/>
                  </a:lnTo>
                  <a:cubicBezTo>
                    <a:pt x="1001139" y="1000364"/>
                    <a:pt x="1258280" y="996970"/>
                    <a:pt x="1328030" y="995635"/>
                  </a:cubicBezTo>
                  <a:cubicBezTo>
                    <a:pt x="1467750" y="992517"/>
                    <a:pt x="2119860" y="945351"/>
                    <a:pt x="2376164" y="920209"/>
                  </a:cubicBezTo>
                  <a:cubicBezTo>
                    <a:pt x="2632468" y="894849"/>
                    <a:pt x="3277458" y="761582"/>
                    <a:pt x="3380250" y="734654"/>
                  </a:cubicBezTo>
                  <a:cubicBezTo>
                    <a:pt x="3404498" y="728428"/>
                    <a:pt x="3422521" y="721081"/>
                    <a:pt x="3436322" y="713296"/>
                  </a:cubicBezTo>
                  <a:cubicBezTo>
                    <a:pt x="3436608" y="713077"/>
                    <a:pt x="3436760" y="713077"/>
                    <a:pt x="3436760" y="713077"/>
                  </a:cubicBezTo>
                  <a:cubicBezTo>
                    <a:pt x="3480370" y="688381"/>
                    <a:pt x="3477253" y="661681"/>
                    <a:pt x="3477253" y="661681"/>
                  </a:cubicBezTo>
                  <a:lnTo>
                    <a:pt x="3472804" y="168872"/>
                  </a:lnTo>
                  <a:lnTo>
                    <a:pt x="3473023" y="168872"/>
                  </a:lnTo>
                  <a:cubicBezTo>
                    <a:pt x="4364089" y="5569"/>
                    <a:pt x="5523246" y="515060"/>
                    <a:pt x="5523246" y="515060"/>
                  </a:cubicBezTo>
                  <a:lnTo>
                    <a:pt x="5610905" y="1181856"/>
                  </a:lnTo>
                  <a:lnTo>
                    <a:pt x="5535042" y="1849982"/>
                  </a:lnTo>
                  <a:cubicBezTo>
                    <a:pt x="5535042" y="1849982"/>
                    <a:pt x="4385001" y="2379947"/>
                    <a:pt x="3491273" y="2232442"/>
                  </a:cubicBezTo>
                  <a:lnTo>
                    <a:pt x="3486824" y="1739633"/>
                  </a:lnTo>
                  <a:cubicBezTo>
                    <a:pt x="3486824" y="1739633"/>
                    <a:pt x="3489714" y="1712933"/>
                    <a:pt x="3445438" y="1688903"/>
                  </a:cubicBezTo>
                  <a:cubicBezTo>
                    <a:pt x="3445152" y="1688684"/>
                    <a:pt x="3444991" y="1688684"/>
                    <a:pt x="3444991" y="1688684"/>
                  </a:cubicBezTo>
                  <a:cubicBezTo>
                    <a:pt x="3431199" y="1681118"/>
                    <a:pt x="3412958" y="1674226"/>
                    <a:pt x="3388481" y="1668210"/>
                  </a:cubicBezTo>
                  <a:cubicBezTo>
                    <a:pt x="3285471" y="1643077"/>
                    <a:pt x="2638029" y="1521370"/>
                    <a:pt x="2381287" y="1500458"/>
                  </a:cubicBezTo>
                  <a:cubicBezTo>
                    <a:pt x="2124528" y="1479984"/>
                    <a:pt x="1471753" y="1444167"/>
                    <a:pt x="1332032" y="1443729"/>
                  </a:cubicBezTo>
                  <a:cubicBezTo>
                    <a:pt x="1262282" y="1443615"/>
                    <a:pt x="1005141" y="1444837"/>
                    <a:pt x="748892" y="1443334"/>
                  </a:cubicBezTo>
                  <a:lnTo>
                    <a:pt x="605610" y="1442045"/>
                  </a:lnTo>
                  <a:lnTo>
                    <a:pt x="606949" y="1586331"/>
                  </a:lnTo>
                  <a:lnTo>
                    <a:pt x="812742" y="1726279"/>
                  </a:lnTo>
                  <a:lnTo>
                    <a:pt x="814966" y="1969237"/>
                  </a:lnTo>
                  <a:lnTo>
                    <a:pt x="779368" y="2112960"/>
                  </a:lnTo>
                  <a:lnTo>
                    <a:pt x="835659" y="2223090"/>
                  </a:lnTo>
                  <a:lnTo>
                    <a:pt x="837665" y="2448026"/>
                  </a:lnTo>
                  <a:lnTo>
                    <a:pt x="241846" y="2453368"/>
                  </a:lnTo>
                  <a:lnTo>
                    <a:pt x="232955" y="1432299"/>
                  </a:lnTo>
                  <a:lnTo>
                    <a:pt x="204417" y="1430411"/>
                  </a:lnTo>
                  <a:cubicBezTo>
                    <a:pt x="190600" y="1429239"/>
                    <a:pt x="179370" y="1427968"/>
                    <a:pt x="171097" y="1426592"/>
                  </a:cubicBezTo>
                  <a:cubicBezTo>
                    <a:pt x="38934" y="1404567"/>
                    <a:pt x="6008" y="1281976"/>
                    <a:pt x="0" y="1231473"/>
                  </a:cubicBezTo>
                  <a:cubicBezTo>
                    <a:pt x="5114" y="1180743"/>
                    <a:pt x="35817" y="1057706"/>
                    <a:pt x="167533" y="1033457"/>
                  </a:cubicBezTo>
                  <a:lnTo>
                    <a:pt x="229165" y="1027087"/>
                  </a:lnTo>
                  <a:lnTo>
                    <a:pt x="220268" y="5342"/>
                  </a:lnTo>
                  <a:close/>
                </a:path>
              </a:pathLst>
            </a:custGeom>
            <a:gradFill>
              <a:gsLst>
                <a:gs pos="0">
                  <a:srgbClr val="FFAB0D"/>
                </a:gs>
                <a:gs pos="97000">
                  <a:srgbClr val="FFDA0F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15CE9C8-3D23-7E51-CF4B-67725B975951}"/>
                </a:ext>
              </a:extLst>
            </p:cNvPr>
            <p:cNvSpPr/>
            <p:nvPr/>
          </p:nvSpPr>
          <p:spPr>
            <a:xfrm flipH="1">
              <a:off x="5859039" y="1721489"/>
              <a:ext cx="588562" cy="117917"/>
            </a:xfrm>
            <a:custGeom>
              <a:avLst/>
              <a:gdLst>
                <a:gd name="connsiteX0" fmla="*/ 364329 w 595120"/>
                <a:gd name="connsiteY0" fmla="*/ 1283 h 119231"/>
                <a:gd name="connsiteX1" fmla="*/ 241671 w 595120"/>
                <a:gd name="connsiteY1" fmla="*/ 6987 h 119231"/>
                <a:gd name="connsiteX2" fmla="*/ 108240 w 595120"/>
                <a:gd name="connsiteY2" fmla="*/ 31571 h 119231"/>
                <a:gd name="connsiteX3" fmla="*/ 0 w 595120"/>
                <a:gd name="connsiteY3" fmla="*/ 39255 h 119231"/>
                <a:gd name="connsiteX4" fmla="*/ 211 w 595120"/>
                <a:gd name="connsiteY4" fmla="*/ 62334 h 119231"/>
                <a:gd name="connsiteX5" fmla="*/ 423 w 595120"/>
                <a:gd name="connsiteY5" fmla="*/ 85414 h 119231"/>
                <a:gd name="connsiteX6" fmla="*/ 108768 w 595120"/>
                <a:gd name="connsiteY6" fmla="*/ 91170 h 119231"/>
                <a:gd name="connsiteX7" fmla="*/ 242595 w 595120"/>
                <a:gd name="connsiteY7" fmla="*/ 113404 h 119231"/>
                <a:gd name="connsiteX8" fmla="*/ 365332 w 595120"/>
                <a:gd name="connsiteY8" fmla="*/ 116943 h 119231"/>
                <a:gd name="connsiteX9" fmla="*/ 518331 w 595120"/>
                <a:gd name="connsiteY9" fmla="*/ 82060 h 119231"/>
                <a:gd name="connsiteX10" fmla="*/ 595121 w 595120"/>
                <a:gd name="connsiteY10" fmla="*/ 83328 h 119231"/>
                <a:gd name="connsiteX11" fmla="*/ 594883 w 595120"/>
                <a:gd name="connsiteY11" fmla="*/ 57079 h 119231"/>
                <a:gd name="connsiteX12" fmla="*/ 594645 w 595120"/>
                <a:gd name="connsiteY12" fmla="*/ 30832 h 119231"/>
                <a:gd name="connsiteX13" fmla="*/ 517882 w 595120"/>
                <a:gd name="connsiteY13" fmla="*/ 33446 h 119231"/>
                <a:gd name="connsiteX14" fmla="*/ 364276 w 595120"/>
                <a:gd name="connsiteY14" fmla="*/ 1283 h 11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120" h="119231">
                  <a:moveTo>
                    <a:pt x="364329" y="1283"/>
                  </a:moveTo>
                  <a:cubicBezTo>
                    <a:pt x="310856" y="-909"/>
                    <a:pt x="271246" y="-1041"/>
                    <a:pt x="241671" y="6987"/>
                  </a:cubicBezTo>
                  <a:cubicBezTo>
                    <a:pt x="212096" y="15014"/>
                    <a:pt x="136653" y="29221"/>
                    <a:pt x="108240" y="31571"/>
                  </a:cubicBezTo>
                  <a:cubicBezTo>
                    <a:pt x="79827" y="33921"/>
                    <a:pt x="0" y="39255"/>
                    <a:pt x="0" y="39255"/>
                  </a:cubicBezTo>
                  <a:lnTo>
                    <a:pt x="211" y="62334"/>
                  </a:lnTo>
                  <a:lnTo>
                    <a:pt x="423" y="85414"/>
                  </a:lnTo>
                  <a:cubicBezTo>
                    <a:pt x="423" y="85414"/>
                    <a:pt x="80328" y="89322"/>
                    <a:pt x="108768" y="91170"/>
                  </a:cubicBezTo>
                  <a:cubicBezTo>
                    <a:pt x="137208" y="93019"/>
                    <a:pt x="212888" y="105879"/>
                    <a:pt x="242595" y="113404"/>
                  </a:cubicBezTo>
                  <a:cubicBezTo>
                    <a:pt x="272303" y="120904"/>
                    <a:pt x="311912" y="120085"/>
                    <a:pt x="365332" y="116943"/>
                  </a:cubicBezTo>
                  <a:cubicBezTo>
                    <a:pt x="418752" y="113801"/>
                    <a:pt x="496757" y="87104"/>
                    <a:pt x="518331" y="82060"/>
                  </a:cubicBezTo>
                  <a:cubicBezTo>
                    <a:pt x="539905" y="77016"/>
                    <a:pt x="595121" y="83328"/>
                    <a:pt x="595121" y="83328"/>
                  </a:cubicBezTo>
                  <a:lnTo>
                    <a:pt x="594883" y="57079"/>
                  </a:lnTo>
                  <a:lnTo>
                    <a:pt x="594645" y="30832"/>
                  </a:lnTo>
                  <a:cubicBezTo>
                    <a:pt x="594645" y="30832"/>
                    <a:pt x="539562" y="38120"/>
                    <a:pt x="517882" y="33446"/>
                  </a:cubicBezTo>
                  <a:cubicBezTo>
                    <a:pt x="496229" y="28772"/>
                    <a:pt x="417749" y="3475"/>
                    <a:pt x="364276" y="1283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8FD2BB5-FC6D-4D84-2A63-6B836C034DFD}"/>
                </a:ext>
              </a:extLst>
            </p:cNvPr>
            <p:cNvSpPr/>
            <p:nvPr/>
          </p:nvSpPr>
          <p:spPr>
            <a:xfrm flipH="1">
              <a:off x="5909103" y="1751067"/>
              <a:ext cx="244466" cy="58942"/>
            </a:xfrm>
            <a:custGeom>
              <a:avLst/>
              <a:gdLst>
                <a:gd name="connsiteX0" fmla="*/ 264 w 247190"/>
                <a:gd name="connsiteY0" fmla="*/ 29813 h 59599"/>
                <a:gd name="connsiteX1" fmla="*/ 528 w 247190"/>
                <a:gd name="connsiteY1" fmla="*/ 59599 h 59599"/>
                <a:gd name="connsiteX2" fmla="*/ 247190 w 247190"/>
                <a:gd name="connsiteY2" fmla="*/ 27621 h 59599"/>
                <a:gd name="connsiteX3" fmla="*/ 0 w 247190"/>
                <a:gd name="connsiteY3" fmla="*/ 0 h 59599"/>
                <a:gd name="connsiteX4" fmla="*/ 264 w 247190"/>
                <a:gd name="connsiteY4" fmla="*/ 29786 h 5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90" h="59599">
                  <a:moveTo>
                    <a:pt x="264" y="29813"/>
                  </a:moveTo>
                  <a:lnTo>
                    <a:pt x="528" y="59599"/>
                  </a:lnTo>
                  <a:cubicBezTo>
                    <a:pt x="528" y="59599"/>
                    <a:pt x="175602" y="49037"/>
                    <a:pt x="247190" y="27621"/>
                  </a:cubicBezTo>
                  <a:cubicBezTo>
                    <a:pt x="175206" y="7473"/>
                    <a:pt x="0" y="0"/>
                    <a:pt x="0" y="0"/>
                  </a:cubicBezTo>
                  <a:lnTo>
                    <a:pt x="264" y="29786"/>
                  </a:lnTo>
                  <a:close/>
                </a:path>
              </a:pathLst>
            </a:custGeom>
            <a:gradFill>
              <a:gsLst>
                <a:gs pos="0">
                  <a:srgbClr val="FFBB0D"/>
                </a:gs>
                <a:gs pos="54000">
                  <a:srgbClr val="BB8C0F"/>
                </a:gs>
                <a:gs pos="57000">
                  <a:srgbClr val="E3BA0F"/>
                </a:gs>
                <a:gs pos="59000">
                  <a:srgbClr val="FFDA0F"/>
                </a:gs>
                <a:gs pos="64000">
                  <a:srgbClr val="FFDA0F"/>
                </a:gs>
                <a:gs pos="98000">
                  <a:srgbClr val="FFDA0F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1E07344-601C-9C43-0910-FFDC68DA19E6}"/>
                </a:ext>
              </a:extLst>
            </p:cNvPr>
            <p:cNvSpPr/>
            <p:nvPr/>
          </p:nvSpPr>
          <p:spPr>
            <a:xfrm flipH="1">
              <a:off x="6244085" y="1709585"/>
              <a:ext cx="22013" cy="27145"/>
            </a:xfrm>
            <a:custGeom>
              <a:avLst/>
              <a:gdLst>
                <a:gd name="connsiteX0" fmla="*/ 12726 w 22258"/>
                <a:gd name="connsiteY0" fmla="*/ 27448 h 27447"/>
                <a:gd name="connsiteX1" fmla="*/ 22259 w 22258"/>
                <a:gd name="connsiteY1" fmla="*/ 143 h 27447"/>
                <a:gd name="connsiteX2" fmla="*/ 2005 w 22258"/>
                <a:gd name="connsiteY2" fmla="*/ 10706 h 27447"/>
                <a:gd name="connsiteX3" fmla="*/ 12726 w 22258"/>
                <a:gd name="connsiteY3" fmla="*/ 27448 h 2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58" h="27447">
                  <a:moveTo>
                    <a:pt x="12726" y="27448"/>
                  </a:moveTo>
                  <a:lnTo>
                    <a:pt x="22259" y="143"/>
                  </a:lnTo>
                  <a:cubicBezTo>
                    <a:pt x="22259" y="143"/>
                    <a:pt x="8263" y="-2048"/>
                    <a:pt x="2005" y="10706"/>
                  </a:cubicBezTo>
                  <a:cubicBezTo>
                    <a:pt x="-4253" y="23460"/>
                    <a:pt x="5491" y="27105"/>
                    <a:pt x="12726" y="27448"/>
                  </a:cubicBez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64B612A-E4FA-AC46-9851-0E2EACD3429A}"/>
                </a:ext>
              </a:extLst>
            </p:cNvPr>
            <p:cNvSpPr/>
            <p:nvPr/>
          </p:nvSpPr>
          <p:spPr>
            <a:xfrm flipH="1">
              <a:off x="6172947" y="1708499"/>
              <a:ext cx="39015" cy="15277"/>
            </a:xfrm>
            <a:custGeom>
              <a:avLst/>
              <a:gdLst>
                <a:gd name="connsiteX0" fmla="*/ 39451 w 39450"/>
                <a:gd name="connsiteY0" fmla="*/ 3803 h 15447"/>
                <a:gd name="connsiteX1" fmla="*/ 10325 w 39450"/>
                <a:gd name="connsiteY1" fmla="*/ 4040 h 15447"/>
                <a:gd name="connsiteX2" fmla="*/ 4727 w 39450"/>
                <a:gd name="connsiteY2" fmla="*/ 0 h 15447"/>
                <a:gd name="connsiteX3" fmla="*/ 4806 w 39450"/>
                <a:gd name="connsiteY3" fmla="*/ 9348 h 15447"/>
                <a:gd name="connsiteX4" fmla="*/ 0 w 39450"/>
                <a:gd name="connsiteY4" fmla="*/ 15448 h 15447"/>
                <a:gd name="connsiteX5" fmla="*/ 39451 w 39450"/>
                <a:gd name="connsiteY5" fmla="*/ 3776 h 1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450" h="15447">
                  <a:moveTo>
                    <a:pt x="39451" y="3803"/>
                  </a:moveTo>
                  <a:cubicBezTo>
                    <a:pt x="36573" y="4199"/>
                    <a:pt x="13335" y="7209"/>
                    <a:pt x="10325" y="4040"/>
                  </a:cubicBezTo>
                  <a:cubicBezTo>
                    <a:pt x="9057" y="2694"/>
                    <a:pt x="6892" y="1241"/>
                    <a:pt x="4727" y="0"/>
                  </a:cubicBezTo>
                  <a:lnTo>
                    <a:pt x="4806" y="9348"/>
                  </a:lnTo>
                  <a:cubicBezTo>
                    <a:pt x="4806" y="9348"/>
                    <a:pt x="5176" y="12517"/>
                    <a:pt x="0" y="15448"/>
                  </a:cubicBezTo>
                  <a:cubicBezTo>
                    <a:pt x="2139" y="14471"/>
                    <a:pt x="20016" y="6734"/>
                    <a:pt x="39451" y="3776"/>
                  </a:cubicBezTo>
                  <a:close/>
                </a:path>
              </a:pathLst>
            </a:custGeom>
            <a:solidFill>
              <a:srgbClr val="EFC7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08EEBF5-4F3E-535D-B1FE-FDA46A27886A}"/>
                </a:ext>
              </a:extLst>
            </p:cNvPr>
            <p:cNvSpPr/>
            <p:nvPr/>
          </p:nvSpPr>
          <p:spPr>
            <a:xfrm flipH="1">
              <a:off x="6077207" y="1756290"/>
              <a:ext cx="42568" cy="47921"/>
            </a:xfrm>
            <a:custGeom>
              <a:avLst/>
              <a:gdLst>
                <a:gd name="connsiteX0" fmla="*/ 4225 w 43042"/>
                <a:gd name="connsiteY0" fmla="*/ 24188 h 48455"/>
                <a:gd name="connsiteX1" fmla="*/ 422 w 43042"/>
                <a:gd name="connsiteY1" fmla="*/ 48456 h 48455"/>
                <a:gd name="connsiteX2" fmla="*/ 35754 w 43042"/>
                <a:gd name="connsiteY2" fmla="*/ 44864 h 48455"/>
                <a:gd name="connsiteX3" fmla="*/ 43042 w 43042"/>
                <a:gd name="connsiteY3" fmla="*/ 23845 h 48455"/>
                <a:gd name="connsiteX4" fmla="*/ 35384 w 43042"/>
                <a:gd name="connsiteY4" fmla="*/ 2958 h 48455"/>
                <a:gd name="connsiteX5" fmla="*/ 0 w 43042"/>
                <a:gd name="connsiteY5" fmla="*/ 0 h 48455"/>
                <a:gd name="connsiteX6" fmla="*/ 4225 w 43042"/>
                <a:gd name="connsiteY6" fmla="*/ 24188 h 4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42" h="48455">
                  <a:moveTo>
                    <a:pt x="4225" y="24188"/>
                  </a:moveTo>
                  <a:lnTo>
                    <a:pt x="422" y="48456"/>
                  </a:lnTo>
                  <a:lnTo>
                    <a:pt x="35754" y="44864"/>
                  </a:lnTo>
                  <a:lnTo>
                    <a:pt x="43042" y="23845"/>
                  </a:lnTo>
                  <a:lnTo>
                    <a:pt x="35384" y="2958"/>
                  </a:lnTo>
                  <a:lnTo>
                    <a:pt x="0" y="0"/>
                  </a:lnTo>
                  <a:lnTo>
                    <a:pt x="4225" y="24188"/>
                  </a:ln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101EDC-41C5-D0A2-E21A-666D3BE85D92}"/>
                </a:ext>
              </a:extLst>
            </p:cNvPr>
            <p:cNvSpPr/>
            <p:nvPr/>
          </p:nvSpPr>
          <p:spPr>
            <a:xfrm flipH="1">
              <a:off x="6362700" y="1879006"/>
              <a:ext cx="116083" cy="58891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6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4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6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4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FAC5DDC-99EF-09FE-AB22-411FC4D1E5DB}"/>
                </a:ext>
              </a:extLst>
            </p:cNvPr>
            <p:cNvSpPr/>
            <p:nvPr/>
          </p:nvSpPr>
          <p:spPr>
            <a:xfrm flipH="1">
              <a:off x="5797093" y="1869056"/>
              <a:ext cx="116083" cy="63827"/>
            </a:xfrm>
            <a:custGeom>
              <a:avLst/>
              <a:gdLst>
                <a:gd name="connsiteX0" fmla="*/ 19145 w 117376"/>
                <a:gd name="connsiteY0" fmla="*/ 687 h 64538"/>
                <a:gd name="connsiteX1" fmla="*/ 97677 w 117376"/>
                <a:gd name="connsiteY1" fmla="*/ 1 h 64538"/>
                <a:gd name="connsiteX2" fmla="*/ 106048 w 117376"/>
                <a:gd name="connsiteY2" fmla="*/ 2008 h 64538"/>
                <a:gd name="connsiteX3" fmla="*/ 110775 w 117376"/>
                <a:gd name="connsiteY3" fmla="*/ 5441 h 64538"/>
                <a:gd name="connsiteX4" fmla="*/ 113046 w 117376"/>
                <a:gd name="connsiteY4" fmla="*/ 8055 h 64538"/>
                <a:gd name="connsiteX5" fmla="*/ 115079 w 117376"/>
                <a:gd name="connsiteY5" fmla="*/ 11514 h 64538"/>
                <a:gd name="connsiteX6" fmla="*/ 116109 w 117376"/>
                <a:gd name="connsiteY6" fmla="*/ 14128 h 64538"/>
                <a:gd name="connsiteX7" fmla="*/ 116901 w 117376"/>
                <a:gd name="connsiteY7" fmla="*/ 17561 h 64538"/>
                <a:gd name="connsiteX8" fmla="*/ 117165 w 117376"/>
                <a:gd name="connsiteY8" fmla="*/ 20202 h 64538"/>
                <a:gd name="connsiteX9" fmla="*/ 117192 w 117376"/>
                <a:gd name="connsiteY9" fmla="*/ 20809 h 64538"/>
                <a:gd name="connsiteX10" fmla="*/ 117376 w 117376"/>
                <a:gd name="connsiteY10" fmla="*/ 42753 h 64538"/>
                <a:gd name="connsiteX11" fmla="*/ 117324 w 117376"/>
                <a:gd name="connsiteY11" fmla="*/ 44548 h 64538"/>
                <a:gd name="connsiteX12" fmla="*/ 116795 w 117376"/>
                <a:gd name="connsiteY12" fmla="*/ 48008 h 64538"/>
                <a:gd name="connsiteX13" fmla="*/ 116030 w 117376"/>
                <a:gd name="connsiteY13" fmla="*/ 50622 h 64538"/>
                <a:gd name="connsiteX14" fmla="*/ 114392 w 117376"/>
                <a:gd name="connsiteY14" fmla="*/ 54107 h 64538"/>
                <a:gd name="connsiteX15" fmla="*/ 112518 w 117376"/>
                <a:gd name="connsiteY15" fmla="*/ 56748 h 64538"/>
                <a:gd name="connsiteX16" fmla="*/ 108873 w 117376"/>
                <a:gd name="connsiteY16" fmla="*/ 60260 h 64538"/>
                <a:gd name="connsiteX17" fmla="*/ 98232 w 117376"/>
                <a:gd name="connsiteY17" fmla="*/ 63851 h 64538"/>
                <a:gd name="connsiteX18" fmla="*/ 19699 w 117376"/>
                <a:gd name="connsiteY18" fmla="*/ 64538 h 64538"/>
                <a:gd name="connsiteX19" fmla="*/ 9005 w 117376"/>
                <a:gd name="connsiteY19" fmla="*/ 61132 h 64538"/>
                <a:gd name="connsiteX20" fmla="*/ 5308 w 117376"/>
                <a:gd name="connsiteY20" fmla="*/ 57699 h 64538"/>
                <a:gd name="connsiteX21" fmla="*/ 3380 w 117376"/>
                <a:gd name="connsiteY21" fmla="*/ 55084 h 64538"/>
                <a:gd name="connsiteX22" fmla="*/ 1690 w 117376"/>
                <a:gd name="connsiteY22" fmla="*/ 51625 h 64538"/>
                <a:gd name="connsiteX23" fmla="*/ 871 w 117376"/>
                <a:gd name="connsiteY23" fmla="*/ 49038 h 64538"/>
                <a:gd name="connsiteX24" fmla="*/ 290 w 117376"/>
                <a:gd name="connsiteY24" fmla="*/ 45578 h 64538"/>
                <a:gd name="connsiteX25" fmla="*/ 185 w 117376"/>
                <a:gd name="connsiteY25" fmla="*/ 43783 h 64538"/>
                <a:gd name="connsiteX26" fmla="*/ 0 w 117376"/>
                <a:gd name="connsiteY26" fmla="*/ 21839 h 64538"/>
                <a:gd name="connsiteX27" fmla="*/ 0 w 117376"/>
                <a:gd name="connsiteY27" fmla="*/ 21232 h 64538"/>
                <a:gd name="connsiteX28" fmla="*/ 211 w 117376"/>
                <a:gd name="connsiteY28" fmla="*/ 18591 h 64538"/>
                <a:gd name="connsiteX29" fmla="*/ 951 w 117376"/>
                <a:gd name="connsiteY29" fmla="*/ 15158 h 64538"/>
                <a:gd name="connsiteX30" fmla="*/ 1928 w 117376"/>
                <a:gd name="connsiteY30" fmla="*/ 12517 h 64538"/>
                <a:gd name="connsiteX31" fmla="*/ 3908 w 117376"/>
                <a:gd name="connsiteY31" fmla="*/ 9032 h 64538"/>
                <a:gd name="connsiteX32" fmla="*/ 6126 w 117376"/>
                <a:gd name="connsiteY32" fmla="*/ 6365 h 64538"/>
                <a:gd name="connsiteX33" fmla="*/ 10800 w 117376"/>
                <a:gd name="connsiteY33" fmla="*/ 2853 h 64538"/>
                <a:gd name="connsiteX34" fmla="*/ 19118 w 117376"/>
                <a:gd name="connsiteY34" fmla="*/ 687 h 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38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3"/>
                    <a:pt x="109375" y="4015"/>
                    <a:pt x="110775" y="5441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8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3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5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7"/>
                    <a:pt x="108873" y="60260"/>
                  </a:cubicBezTo>
                  <a:cubicBezTo>
                    <a:pt x="105837" y="62505"/>
                    <a:pt x="102166" y="63825"/>
                    <a:pt x="98232" y="63851"/>
                  </a:cubicBezTo>
                  <a:lnTo>
                    <a:pt x="19699" y="64538"/>
                  </a:lnTo>
                  <a:cubicBezTo>
                    <a:pt x="15765" y="64564"/>
                    <a:pt x="12094" y="63323"/>
                    <a:pt x="9005" y="61132"/>
                  </a:cubicBezTo>
                  <a:cubicBezTo>
                    <a:pt x="7631" y="60181"/>
                    <a:pt x="6338" y="59019"/>
                    <a:pt x="5308" y="57699"/>
                  </a:cubicBezTo>
                  <a:cubicBezTo>
                    <a:pt x="4595" y="56880"/>
                    <a:pt x="3935" y="56009"/>
                    <a:pt x="3380" y="55084"/>
                  </a:cubicBezTo>
                  <a:cubicBezTo>
                    <a:pt x="2720" y="54002"/>
                    <a:pt x="2139" y="52866"/>
                    <a:pt x="1690" y="51625"/>
                  </a:cubicBezTo>
                  <a:cubicBezTo>
                    <a:pt x="1373" y="50807"/>
                    <a:pt x="1083" y="49909"/>
                    <a:pt x="871" y="49038"/>
                  </a:cubicBezTo>
                  <a:cubicBezTo>
                    <a:pt x="581" y="47928"/>
                    <a:pt x="370" y="46767"/>
                    <a:pt x="290" y="45578"/>
                  </a:cubicBezTo>
                  <a:cubicBezTo>
                    <a:pt x="238" y="44971"/>
                    <a:pt x="211" y="44364"/>
                    <a:pt x="185" y="43783"/>
                  </a:cubicBezTo>
                  <a:lnTo>
                    <a:pt x="0" y="21839"/>
                  </a:lnTo>
                  <a:cubicBezTo>
                    <a:pt x="0" y="21628"/>
                    <a:pt x="0" y="21443"/>
                    <a:pt x="0" y="21232"/>
                  </a:cubicBezTo>
                  <a:cubicBezTo>
                    <a:pt x="0" y="20334"/>
                    <a:pt x="53" y="19462"/>
                    <a:pt x="211" y="18591"/>
                  </a:cubicBezTo>
                  <a:cubicBezTo>
                    <a:pt x="343" y="17403"/>
                    <a:pt x="581" y="16267"/>
                    <a:pt x="951" y="15158"/>
                  </a:cubicBezTo>
                  <a:cubicBezTo>
                    <a:pt x="1215" y="14234"/>
                    <a:pt x="1505" y="13389"/>
                    <a:pt x="1928" y="12517"/>
                  </a:cubicBezTo>
                  <a:cubicBezTo>
                    <a:pt x="2482" y="11276"/>
                    <a:pt x="3116" y="10141"/>
                    <a:pt x="3908" y="9032"/>
                  </a:cubicBezTo>
                  <a:cubicBezTo>
                    <a:pt x="4568" y="8055"/>
                    <a:pt x="5281" y="7157"/>
                    <a:pt x="6126" y="6365"/>
                  </a:cubicBezTo>
                  <a:cubicBezTo>
                    <a:pt x="7526" y="4912"/>
                    <a:pt x="9084" y="3724"/>
                    <a:pt x="10800" y="2853"/>
                  </a:cubicBezTo>
                  <a:cubicBezTo>
                    <a:pt x="13335" y="1480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1DDF3C-3D73-9B7A-4084-11D47DCEC830}"/>
                </a:ext>
              </a:extLst>
            </p:cNvPr>
            <p:cNvSpPr/>
            <p:nvPr/>
          </p:nvSpPr>
          <p:spPr>
            <a:xfrm flipH="1">
              <a:off x="5799262" y="1624329"/>
              <a:ext cx="116082" cy="63801"/>
            </a:xfrm>
            <a:custGeom>
              <a:avLst/>
              <a:gdLst>
                <a:gd name="connsiteX0" fmla="*/ 19145 w 117376"/>
                <a:gd name="connsiteY0" fmla="*/ 687 h 64512"/>
                <a:gd name="connsiteX1" fmla="*/ 97677 w 117376"/>
                <a:gd name="connsiteY1" fmla="*/ 1 h 64512"/>
                <a:gd name="connsiteX2" fmla="*/ 106048 w 117376"/>
                <a:gd name="connsiteY2" fmla="*/ 2008 h 64512"/>
                <a:gd name="connsiteX3" fmla="*/ 110775 w 117376"/>
                <a:gd name="connsiteY3" fmla="*/ 5440 h 64512"/>
                <a:gd name="connsiteX4" fmla="*/ 113046 w 117376"/>
                <a:gd name="connsiteY4" fmla="*/ 8055 h 64512"/>
                <a:gd name="connsiteX5" fmla="*/ 115079 w 117376"/>
                <a:gd name="connsiteY5" fmla="*/ 11514 h 64512"/>
                <a:gd name="connsiteX6" fmla="*/ 116109 w 117376"/>
                <a:gd name="connsiteY6" fmla="*/ 14128 h 64512"/>
                <a:gd name="connsiteX7" fmla="*/ 116901 w 117376"/>
                <a:gd name="connsiteY7" fmla="*/ 17561 h 64512"/>
                <a:gd name="connsiteX8" fmla="*/ 117165 w 117376"/>
                <a:gd name="connsiteY8" fmla="*/ 20202 h 64512"/>
                <a:gd name="connsiteX9" fmla="*/ 117192 w 117376"/>
                <a:gd name="connsiteY9" fmla="*/ 20809 h 64512"/>
                <a:gd name="connsiteX10" fmla="*/ 117376 w 117376"/>
                <a:gd name="connsiteY10" fmla="*/ 42752 h 64512"/>
                <a:gd name="connsiteX11" fmla="*/ 117324 w 117376"/>
                <a:gd name="connsiteY11" fmla="*/ 44548 h 64512"/>
                <a:gd name="connsiteX12" fmla="*/ 116796 w 117376"/>
                <a:gd name="connsiteY12" fmla="*/ 48008 h 64512"/>
                <a:gd name="connsiteX13" fmla="*/ 116030 w 117376"/>
                <a:gd name="connsiteY13" fmla="*/ 50622 h 64512"/>
                <a:gd name="connsiteX14" fmla="*/ 114392 w 117376"/>
                <a:gd name="connsiteY14" fmla="*/ 54107 h 64512"/>
                <a:gd name="connsiteX15" fmla="*/ 112518 w 117376"/>
                <a:gd name="connsiteY15" fmla="*/ 56748 h 64512"/>
                <a:gd name="connsiteX16" fmla="*/ 108874 w 117376"/>
                <a:gd name="connsiteY16" fmla="*/ 60233 h 64512"/>
                <a:gd name="connsiteX17" fmla="*/ 98232 w 117376"/>
                <a:gd name="connsiteY17" fmla="*/ 63825 h 64512"/>
                <a:gd name="connsiteX18" fmla="*/ 19699 w 117376"/>
                <a:gd name="connsiteY18" fmla="*/ 64512 h 64512"/>
                <a:gd name="connsiteX19" fmla="*/ 9005 w 117376"/>
                <a:gd name="connsiteY19" fmla="*/ 61105 h 64512"/>
                <a:gd name="connsiteX20" fmla="*/ 5308 w 117376"/>
                <a:gd name="connsiteY20" fmla="*/ 57672 h 64512"/>
                <a:gd name="connsiteX21" fmla="*/ 3380 w 117376"/>
                <a:gd name="connsiteY21" fmla="*/ 55058 h 64512"/>
                <a:gd name="connsiteX22" fmla="*/ 1690 w 117376"/>
                <a:gd name="connsiteY22" fmla="*/ 51599 h 64512"/>
                <a:gd name="connsiteX23" fmla="*/ 871 w 117376"/>
                <a:gd name="connsiteY23" fmla="*/ 49011 h 64512"/>
                <a:gd name="connsiteX24" fmla="*/ 290 w 117376"/>
                <a:gd name="connsiteY24" fmla="*/ 45552 h 64512"/>
                <a:gd name="connsiteX25" fmla="*/ 185 w 117376"/>
                <a:gd name="connsiteY25" fmla="*/ 43756 h 64512"/>
                <a:gd name="connsiteX26" fmla="*/ 0 w 117376"/>
                <a:gd name="connsiteY26" fmla="*/ 21812 h 64512"/>
                <a:gd name="connsiteX27" fmla="*/ 0 w 117376"/>
                <a:gd name="connsiteY27" fmla="*/ 21205 h 64512"/>
                <a:gd name="connsiteX28" fmla="*/ 211 w 117376"/>
                <a:gd name="connsiteY28" fmla="*/ 18564 h 64512"/>
                <a:gd name="connsiteX29" fmla="*/ 951 w 117376"/>
                <a:gd name="connsiteY29" fmla="*/ 15132 h 64512"/>
                <a:gd name="connsiteX30" fmla="*/ 1928 w 117376"/>
                <a:gd name="connsiteY30" fmla="*/ 12491 h 64512"/>
                <a:gd name="connsiteX31" fmla="*/ 3908 w 117376"/>
                <a:gd name="connsiteY31" fmla="*/ 9005 h 64512"/>
                <a:gd name="connsiteX32" fmla="*/ 6126 w 117376"/>
                <a:gd name="connsiteY32" fmla="*/ 6338 h 64512"/>
                <a:gd name="connsiteX33" fmla="*/ 10800 w 117376"/>
                <a:gd name="connsiteY33" fmla="*/ 2826 h 64512"/>
                <a:gd name="connsiteX34" fmla="*/ 19118 w 117376"/>
                <a:gd name="connsiteY34" fmla="*/ 661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12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2"/>
                    <a:pt x="109375" y="4015"/>
                    <a:pt x="110775" y="5440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7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2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6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6"/>
                    <a:pt x="108874" y="60233"/>
                  </a:cubicBezTo>
                  <a:cubicBezTo>
                    <a:pt x="105837" y="62478"/>
                    <a:pt x="102166" y="63799"/>
                    <a:pt x="98232" y="63825"/>
                  </a:cubicBezTo>
                  <a:lnTo>
                    <a:pt x="19699" y="64512"/>
                  </a:lnTo>
                  <a:cubicBezTo>
                    <a:pt x="15765" y="64538"/>
                    <a:pt x="12094" y="63297"/>
                    <a:pt x="9005" y="61105"/>
                  </a:cubicBezTo>
                  <a:cubicBezTo>
                    <a:pt x="7631" y="60155"/>
                    <a:pt x="6338" y="58992"/>
                    <a:pt x="5308" y="57672"/>
                  </a:cubicBezTo>
                  <a:cubicBezTo>
                    <a:pt x="4595" y="56854"/>
                    <a:pt x="3935" y="55982"/>
                    <a:pt x="3380" y="55058"/>
                  </a:cubicBezTo>
                  <a:cubicBezTo>
                    <a:pt x="2720" y="53975"/>
                    <a:pt x="2139" y="52840"/>
                    <a:pt x="1690" y="51599"/>
                  </a:cubicBezTo>
                  <a:cubicBezTo>
                    <a:pt x="1373" y="50780"/>
                    <a:pt x="1083" y="49882"/>
                    <a:pt x="871" y="49011"/>
                  </a:cubicBezTo>
                  <a:cubicBezTo>
                    <a:pt x="581" y="47902"/>
                    <a:pt x="370" y="46740"/>
                    <a:pt x="290" y="45552"/>
                  </a:cubicBezTo>
                  <a:cubicBezTo>
                    <a:pt x="238" y="44944"/>
                    <a:pt x="211" y="44337"/>
                    <a:pt x="185" y="43756"/>
                  </a:cubicBezTo>
                  <a:lnTo>
                    <a:pt x="0" y="21812"/>
                  </a:lnTo>
                  <a:cubicBezTo>
                    <a:pt x="0" y="21601"/>
                    <a:pt x="0" y="21416"/>
                    <a:pt x="0" y="21205"/>
                  </a:cubicBezTo>
                  <a:cubicBezTo>
                    <a:pt x="0" y="20307"/>
                    <a:pt x="53" y="19436"/>
                    <a:pt x="211" y="18564"/>
                  </a:cubicBezTo>
                  <a:cubicBezTo>
                    <a:pt x="343" y="17376"/>
                    <a:pt x="581" y="16241"/>
                    <a:pt x="951" y="15132"/>
                  </a:cubicBezTo>
                  <a:cubicBezTo>
                    <a:pt x="1215" y="14207"/>
                    <a:pt x="1505" y="13362"/>
                    <a:pt x="1928" y="12491"/>
                  </a:cubicBezTo>
                  <a:cubicBezTo>
                    <a:pt x="2482" y="11250"/>
                    <a:pt x="3116" y="10114"/>
                    <a:pt x="3908" y="9005"/>
                  </a:cubicBezTo>
                  <a:cubicBezTo>
                    <a:pt x="4568" y="8028"/>
                    <a:pt x="5281" y="7130"/>
                    <a:pt x="6126" y="6338"/>
                  </a:cubicBezTo>
                  <a:cubicBezTo>
                    <a:pt x="7526" y="4886"/>
                    <a:pt x="9084" y="3698"/>
                    <a:pt x="10800" y="2826"/>
                  </a:cubicBezTo>
                  <a:cubicBezTo>
                    <a:pt x="13335" y="1453"/>
                    <a:pt x="16134" y="687"/>
                    <a:pt x="19118" y="661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34FB87-C863-847E-7B47-8B931D4025E9}"/>
                </a:ext>
              </a:extLst>
            </p:cNvPr>
            <p:cNvSpPr/>
            <p:nvPr/>
          </p:nvSpPr>
          <p:spPr>
            <a:xfrm flipH="1">
              <a:off x="6364947" y="1626992"/>
              <a:ext cx="116082" cy="58891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5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3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5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3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A95AA43-6CE9-CBF7-AC99-FC4012EA9692}"/>
                </a:ext>
              </a:extLst>
            </p:cNvPr>
            <p:cNvSpPr/>
            <p:nvPr/>
          </p:nvSpPr>
          <p:spPr>
            <a:xfrm flipH="1">
              <a:off x="6544229" y="1805074"/>
              <a:ext cx="43821" cy="9010"/>
            </a:xfrm>
            <a:custGeom>
              <a:avLst/>
              <a:gdLst>
                <a:gd name="connsiteX0" fmla="*/ 0 w 44309"/>
                <a:gd name="connsiteY0" fmla="*/ 0 h 9110"/>
                <a:gd name="connsiteX1" fmla="*/ 44257 w 44309"/>
                <a:gd name="connsiteY1" fmla="*/ 4331 h 9110"/>
                <a:gd name="connsiteX2" fmla="*/ 44310 w 44309"/>
                <a:gd name="connsiteY2" fmla="*/ 9110 h 9110"/>
                <a:gd name="connsiteX3" fmla="*/ 53 w 44309"/>
                <a:gd name="connsiteY3" fmla="*/ 7315 h 9110"/>
                <a:gd name="connsiteX4" fmla="*/ 0 w 44309"/>
                <a:gd name="connsiteY4" fmla="*/ 0 h 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09" h="9110">
                  <a:moveTo>
                    <a:pt x="0" y="0"/>
                  </a:moveTo>
                  <a:lnTo>
                    <a:pt x="44257" y="4331"/>
                  </a:lnTo>
                  <a:lnTo>
                    <a:pt x="44310" y="9110"/>
                  </a:lnTo>
                  <a:cubicBezTo>
                    <a:pt x="29575" y="8925"/>
                    <a:pt x="8793" y="7790"/>
                    <a:pt x="53" y="731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AB0D"/>
                </a:gs>
                <a:gs pos="97000">
                  <a:srgbClr val="FF560F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AFC3C00-AF10-6E63-3B73-FB20B482C87C}"/>
                </a:ext>
              </a:extLst>
            </p:cNvPr>
            <p:cNvSpPr/>
            <p:nvPr/>
          </p:nvSpPr>
          <p:spPr>
            <a:xfrm rot="30600" flipH="1">
              <a:off x="6502247" y="1924769"/>
              <a:ext cx="94197" cy="4335"/>
            </a:xfrm>
            <a:custGeom>
              <a:avLst/>
              <a:gdLst>
                <a:gd name="connsiteX0" fmla="*/ 0 w 95247"/>
                <a:gd name="connsiteY0" fmla="*/ 0 h 4383"/>
                <a:gd name="connsiteX1" fmla="*/ 95248 w 95247"/>
                <a:gd name="connsiteY1" fmla="*/ 0 h 4383"/>
                <a:gd name="connsiteX2" fmla="*/ 95248 w 95247"/>
                <a:gd name="connsiteY2" fmla="*/ 4383 h 4383"/>
                <a:gd name="connsiteX3" fmla="*/ 0 w 95247"/>
                <a:gd name="connsiteY3" fmla="*/ 4383 h 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7" h="4383">
                  <a:moveTo>
                    <a:pt x="0" y="0"/>
                  </a:moveTo>
                  <a:lnTo>
                    <a:pt x="95248" y="0"/>
                  </a:lnTo>
                  <a:lnTo>
                    <a:pt x="95248" y="4383"/>
                  </a:lnTo>
                  <a:lnTo>
                    <a:pt x="0" y="4383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BB85C73-61B7-9EEF-8F05-5DD139D553E4}"/>
                </a:ext>
              </a:extLst>
            </p:cNvPr>
            <p:cNvSpPr/>
            <p:nvPr/>
          </p:nvSpPr>
          <p:spPr>
            <a:xfrm flipH="1">
              <a:off x="6488290" y="1928782"/>
              <a:ext cx="98664" cy="19404"/>
            </a:xfrm>
            <a:custGeom>
              <a:avLst/>
              <a:gdLst>
                <a:gd name="connsiteX0" fmla="*/ 0 w 99763"/>
                <a:gd name="connsiteY0" fmla="*/ 766 h 19620"/>
                <a:gd name="connsiteX1" fmla="*/ 106 w 99763"/>
                <a:gd name="connsiteY1" fmla="*/ 13150 h 19620"/>
                <a:gd name="connsiteX2" fmla="*/ 79562 w 99763"/>
                <a:gd name="connsiteY2" fmla="*/ 12438 h 19620"/>
                <a:gd name="connsiteX3" fmla="*/ 90812 w 99763"/>
                <a:gd name="connsiteY3" fmla="*/ 19620 h 19620"/>
                <a:gd name="connsiteX4" fmla="*/ 99763 w 99763"/>
                <a:gd name="connsiteY4" fmla="*/ 10510 h 19620"/>
                <a:gd name="connsiteX5" fmla="*/ 85530 w 99763"/>
                <a:gd name="connsiteY5" fmla="*/ 0 h 19620"/>
                <a:gd name="connsiteX6" fmla="*/ 0 w 99763"/>
                <a:gd name="connsiteY6" fmla="*/ 766 h 1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63" h="19620">
                  <a:moveTo>
                    <a:pt x="0" y="766"/>
                  </a:moveTo>
                  <a:lnTo>
                    <a:pt x="106" y="13150"/>
                  </a:lnTo>
                  <a:lnTo>
                    <a:pt x="79562" y="12438"/>
                  </a:lnTo>
                  <a:lnTo>
                    <a:pt x="90812" y="19620"/>
                  </a:lnTo>
                  <a:lnTo>
                    <a:pt x="99763" y="10510"/>
                  </a:lnTo>
                  <a:lnTo>
                    <a:pt x="85530" y="0"/>
                  </a:lnTo>
                  <a:lnTo>
                    <a:pt x="0" y="766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994639-A49E-4F3D-5793-A39520A6A358}"/>
                </a:ext>
              </a:extLst>
            </p:cNvPr>
            <p:cNvSpPr/>
            <p:nvPr/>
          </p:nvSpPr>
          <p:spPr>
            <a:xfrm flipH="1">
              <a:off x="6498058" y="1928782"/>
              <a:ext cx="88896" cy="4648"/>
            </a:xfrm>
            <a:custGeom>
              <a:avLst/>
              <a:gdLst>
                <a:gd name="connsiteX0" fmla="*/ 0 w 89887"/>
                <a:gd name="connsiteY0" fmla="*/ 766 h 4700"/>
                <a:gd name="connsiteX1" fmla="*/ 85530 w 89887"/>
                <a:gd name="connsiteY1" fmla="*/ 0 h 4700"/>
                <a:gd name="connsiteX2" fmla="*/ 89887 w 89887"/>
                <a:gd name="connsiteY2" fmla="*/ 3195 h 4700"/>
                <a:gd name="connsiteX3" fmla="*/ 26 w 89887"/>
                <a:gd name="connsiteY3" fmla="*/ 4700 h 4700"/>
                <a:gd name="connsiteX4" fmla="*/ 0 w 89887"/>
                <a:gd name="connsiteY4" fmla="*/ 766 h 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887" h="4700">
                  <a:moveTo>
                    <a:pt x="0" y="766"/>
                  </a:moveTo>
                  <a:lnTo>
                    <a:pt x="85530" y="0"/>
                  </a:lnTo>
                  <a:lnTo>
                    <a:pt x="89887" y="3195"/>
                  </a:lnTo>
                  <a:lnTo>
                    <a:pt x="26" y="4700"/>
                  </a:lnTo>
                  <a:lnTo>
                    <a:pt x="0" y="766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7504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A3FCE8E-E513-50DE-1B73-9315E2297DA1}"/>
                </a:ext>
              </a:extLst>
            </p:cNvPr>
            <p:cNvSpPr/>
            <p:nvPr/>
          </p:nvSpPr>
          <p:spPr>
            <a:xfrm flipH="1">
              <a:off x="6544752" y="1753940"/>
              <a:ext cx="43768" cy="9793"/>
            </a:xfrm>
            <a:custGeom>
              <a:avLst/>
              <a:gdLst>
                <a:gd name="connsiteX0" fmla="*/ 79 w 44256"/>
                <a:gd name="connsiteY0" fmla="*/ 9902 h 9902"/>
                <a:gd name="connsiteX1" fmla="*/ 44257 w 44256"/>
                <a:gd name="connsiteY1" fmla="*/ 4779 h 9902"/>
                <a:gd name="connsiteX2" fmla="*/ 44204 w 44256"/>
                <a:gd name="connsiteY2" fmla="*/ 0 h 9902"/>
                <a:gd name="connsiteX3" fmla="*/ 0 w 44256"/>
                <a:gd name="connsiteY3" fmla="*/ 2588 h 9902"/>
                <a:gd name="connsiteX4" fmla="*/ 53 w 44256"/>
                <a:gd name="connsiteY4" fmla="*/ 9902 h 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56" h="9902">
                  <a:moveTo>
                    <a:pt x="79" y="9902"/>
                  </a:moveTo>
                  <a:lnTo>
                    <a:pt x="44257" y="4779"/>
                  </a:lnTo>
                  <a:lnTo>
                    <a:pt x="44204" y="0"/>
                  </a:lnTo>
                  <a:cubicBezTo>
                    <a:pt x="29496" y="449"/>
                    <a:pt x="8714" y="1954"/>
                    <a:pt x="0" y="2588"/>
                  </a:cubicBezTo>
                  <a:lnTo>
                    <a:pt x="53" y="9902"/>
                  </a:lnTo>
                  <a:close/>
                </a:path>
              </a:pathLst>
            </a:custGeom>
            <a:gradFill>
              <a:gsLst>
                <a:gs pos="0">
                  <a:srgbClr val="FFAB0D"/>
                </a:gs>
                <a:gs pos="97000">
                  <a:srgbClr val="FF560F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6B00D4F-54BD-E619-EDCF-C7D63F6EE3EB}"/>
                </a:ext>
              </a:extLst>
            </p:cNvPr>
            <p:cNvSpPr/>
            <p:nvPr/>
          </p:nvSpPr>
          <p:spPr>
            <a:xfrm rot="30600" flipH="1">
              <a:off x="6504791" y="1638839"/>
              <a:ext cx="94197" cy="4335"/>
            </a:xfrm>
            <a:custGeom>
              <a:avLst/>
              <a:gdLst>
                <a:gd name="connsiteX0" fmla="*/ 0 w 95247"/>
                <a:gd name="connsiteY0" fmla="*/ 0 h 4383"/>
                <a:gd name="connsiteX1" fmla="*/ 95248 w 95247"/>
                <a:gd name="connsiteY1" fmla="*/ 0 h 4383"/>
                <a:gd name="connsiteX2" fmla="*/ 95248 w 95247"/>
                <a:gd name="connsiteY2" fmla="*/ 4383 h 4383"/>
                <a:gd name="connsiteX3" fmla="*/ 0 w 95247"/>
                <a:gd name="connsiteY3" fmla="*/ 4383 h 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7" h="4383">
                  <a:moveTo>
                    <a:pt x="0" y="0"/>
                  </a:moveTo>
                  <a:lnTo>
                    <a:pt x="95248" y="0"/>
                  </a:lnTo>
                  <a:lnTo>
                    <a:pt x="95248" y="4383"/>
                  </a:lnTo>
                  <a:lnTo>
                    <a:pt x="0" y="4383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035DC3C-AF41-962D-7E79-FB3821298F18}"/>
                </a:ext>
              </a:extLst>
            </p:cNvPr>
            <p:cNvSpPr/>
            <p:nvPr/>
          </p:nvSpPr>
          <p:spPr>
            <a:xfrm flipH="1">
              <a:off x="6491032" y="1619002"/>
              <a:ext cx="98585" cy="20265"/>
            </a:xfrm>
            <a:custGeom>
              <a:avLst/>
              <a:gdLst>
                <a:gd name="connsiteX0" fmla="*/ 106 w 99684"/>
                <a:gd name="connsiteY0" fmla="*/ 20491 h 20491"/>
                <a:gd name="connsiteX1" fmla="*/ 0 w 99684"/>
                <a:gd name="connsiteY1" fmla="*/ 8107 h 20491"/>
                <a:gd name="connsiteX2" fmla="*/ 79430 w 99684"/>
                <a:gd name="connsiteY2" fmla="*/ 7394 h 20491"/>
                <a:gd name="connsiteX3" fmla="*/ 90548 w 99684"/>
                <a:gd name="connsiteY3" fmla="*/ 0 h 20491"/>
                <a:gd name="connsiteX4" fmla="*/ 99684 w 99684"/>
                <a:gd name="connsiteY4" fmla="*/ 8978 h 20491"/>
                <a:gd name="connsiteX5" fmla="*/ 85610 w 99684"/>
                <a:gd name="connsiteY5" fmla="*/ 19726 h 20491"/>
                <a:gd name="connsiteX6" fmla="*/ 106 w 99684"/>
                <a:gd name="connsiteY6" fmla="*/ 20491 h 2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684" h="20491">
                  <a:moveTo>
                    <a:pt x="106" y="20491"/>
                  </a:moveTo>
                  <a:lnTo>
                    <a:pt x="0" y="8107"/>
                  </a:lnTo>
                  <a:lnTo>
                    <a:pt x="79430" y="7394"/>
                  </a:lnTo>
                  <a:lnTo>
                    <a:pt x="90548" y="0"/>
                  </a:lnTo>
                  <a:lnTo>
                    <a:pt x="99684" y="8978"/>
                  </a:lnTo>
                  <a:lnTo>
                    <a:pt x="85610" y="19726"/>
                  </a:lnTo>
                  <a:lnTo>
                    <a:pt x="106" y="20491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C0DD9C9-B497-D63F-2951-E1BEF0A33603}"/>
                </a:ext>
              </a:extLst>
            </p:cNvPr>
            <p:cNvSpPr/>
            <p:nvPr/>
          </p:nvSpPr>
          <p:spPr>
            <a:xfrm flipH="1">
              <a:off x="6500694" y="1635272"/>
              <a:ext cx="88870" cy="3995"/>
            </a:xfrm>
            <a:custGeom>
              <a:avLst/>
              <a:gdLst>
                <a:gd name="connsiteX0" fmla="*/ 53 w 89860"/>
                <a:gd name="connsiteY0" fmla="*/ 4040 h 4040"/>
                <a:gd name="connsiteX1" fmla="*/ 85557 w 89860"/>
                <a:gd name="connsiteY1" fmla="*/ 3275 h 4040"/>
                <a:gd name="connsiteX2" fmla="*/ 89861 w 89860"/>
                <a:gd name="connsiteY2" fmla="*/ 0 h 4040"/>
                <a:gd name="connsiteX3" fmla="*/ 0 w 89860"/>
                <a:gd name="connsiteY3" fmla="*/ 106 h 4040"/>
                <a:gd name="connsiteX4" fmla="*/ 53 w 89860"/>
                <a:gd name="connsiteY4" fmla="*/ 4040 h 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860" h="4040">
                  <a:moveTo>
                    <a:pt x="53" y="4040"/>
                  </a:moveTo>
                  <a:lnTo>
                    <a:pt x="85557" y="3275"/>
                  </a:lnTo>
                  <a:lnTo>
                    <a:pt x="89861" y="0"/>
                  </a:lnTo>
                  <a:lnTo>
                    <a:pt x="0" y="106"/>
                  </a:lnTo>
                  <a:lnTo>
                    <a:pt x="53" y="4040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7504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 advAuto="0"/>
      <p:bldP spid="162" grpId="0" uiExpand="1" animBg="1" advAuto="0"/>
      <p:bldP spid="163" grpId="0" animBg="1" advAuto="0"/>
      <p:bldP spid="164" grpId="0" animBg="1" advAuto="0"/>
      <p:bldP spid="165" grpId="0" animBg="1" advAuto="0"/>
      <p:bldP spid="166" grpId="0" uiExpand="1" animBg="1" advAuto="0"/>
      <p:bldP spid="167" grpId="0" uiExpand="1" build="p" animBg="1" advAuto="0"/>
      <p:bldP spid="168" grpId="0" uiExpand="1" build="p" animBg="1" advAuto="0"/>
      <p:bldP spid="169" grpId="0" build="p" animBg="1" advAuto="0"/>
      <p:bldP spid="170" grpId="0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78BDEB-3892-BECA-B93C-A8C1AE94E46C}"/>
              </a:ext>
            </a:extLst>
          </p:cNvPr>
          <p:cNvGrpSpPr/>
          <p:nvPr/>
        </p:nvGrpSpPr>
        <p:grpSpPr>
          <a:xfrm rot="16200000">
            <a:off x="7605631" y="4478569"/>
            <a:ext cx="233179" cy="608559"/>
            <a:chOff x="2487748" y="1290291"/>
            <a:chExt cx="505546" cy="13194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045585B-AE1A-7B44-AE95-FFF635615B02}"/>
                </a:ext>
              </a:extLst>
            </p:cNvPr>
            <p:cNvSpPr/>
            <p:nvPr/>
          </p:nvSpPr>
          <p:spPr>
            <a:xfrm rot="16200000" flipH="1">
              <a:off x="2489710" y="2168549"/>
              <a:ext cx="495643" cy="386642"/>
            </a:xfrm>
            <a:custGeom>
              <a:avLst/>
              <a:gdLst>
                <a:gd name="connsiteX0" fmla="*/ 198497 w 310855"/>
                <a:gd name="connsiteY0" fmla="*/ 38817 h 242489"/>
                <a:gd name="connsiteX1" fmla="*/ 189070 w 310855"/>
                <a:gd name="connsiteY1" fmla="*/ 32216 h 242489"/>
                <a:gd name="connsiteX2" fmla="*/ 188779 w 310855"/>
                <a:gd name="connsiteY2" fmla="*/ 0 h 242489"/>
                <a:gd name="connsiteX3" fmla="*/ 0 w 310855"/>
                <a:gd name="connsiteY3" fmla="*/ 1664 h 242489"/>
                <a:gd name="connsiteX4" fmla="*/ 31688 w 310855"/>
                <a:gd name="connsiteY4" fmla="*/ 121813 h 242489"/>
                <a:gd name="connsiteX5" fmla="*/ 2139 w 310855"/>
                <a:gd name="connsiteY5" fmla="*/ 242490 h 242489"/>
                <a:gd name="connsiteX6" fmla="*/ 190918 w 310855"/>
                <a:gd name="connsiteY6" fmla="*/ 240826 h 242489"/>
                <a:gd name="connsiteX7" fmla="*/ 190628 w 310855"/>
                <a:gd name="connsiteY7" fmla="*/ 208610 h 242489"/>
                <a:gd name="connsiteX8" fmla="*/ 199923 w 310855"/>
                <a:gd name="connsiteY8" fmla="*/ 201850 h 242489"/>
                <a:gd name="connsiteX9" fmla="*/ 204280 w 310855"/>
                <a:gd name="connsiteY9" fmla="*/ 187116 h 242489"/>
                <a:gd name="connsiteX10" fmla="*/ 220784 w 310855"/>
                <a:gd name="connsiteY10" fmla="*/ 185240 h 242489"/>
                <a:gd name="connsiteX11" fmla="*/ 260948 w 310855"/>
                <a:gd name="connsiteY11" fmla="*/ 222791 h 242489"/>
                <a:gd name="connsiteX12" fmla="*/ 285004 w 310855"/>
                <a:gd name="connsiteY12" fmla="*/ 222579 h 242489"/>
                <a:gd name="connsiteX13" fmla="*/ 284793 w 310855"/>
                <a:gd name="connsiteY13" fmla="*/ 197335 h 242489"/>
                <a:gd name="connsiteX14" fmla="*/ 310856 w 310855"/>
                <a:gd name="connsiteY14" fmla="*/ 203672 h 242489"/>
                <a:gd name="connsiteX15" fmla="*/ 310116 w 310855"/>
                <a:gd name="connsiteY15" fmla="*/ 119357 h 242489"/>
                <a:gd name="connsiteX16" fmla="*/ 309377 w 310855"/>
                <a:gd name="connsiteY16" fmla="*/ 35041 h 242489"/>
                <a:gd name="connsiteX17" fmla="*/ 283420 w 310855"/>
                <a:gd name="connsiteY17" fmla="*/ 41828 h 242489"/>
                <a:gd name="connsiteX18" fmla="*/ 283208 w 310855"/>
                <a:gd name="connsiteY18" fmla="*/ 16583 h 242489"/>
                <a:gd name="connsiteX19" fmla="*/ 259152 w 310855"/>
                <a:gd name="connsiteY19" fmla="*/ 16794 h 242489"/>
                <a:gd name="connsiteX20" fmla="*/ 219675 w 310855"/>
                <a:gd name="connsiteY20" fmla="*/ 55057 h 242489"/>
                <a:gd name="connsiteX21" fmla="*/ 203118 w 310855"/>
                <a:gd name="connsiteY21" fmla="*/ 53473 h 242489"/>
                <a:gd name="connsiteX22" fmla="*/ 198497 w 310855"/>
                <a:gd name="connsiteY22" fmla="*/ 38817 h 24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0855" h="242489">
                  <a:moveTo>
                    <a:pt x="198497" y="38817"/>
                  </a:moveTo>
                  <a:cubicBezTo>
                    <a:pt x="198206" y="35067"/>
                    <a:pt x="189070" y="32216"/>
                    <a:pt x="189070" y="32216"/>
                  </a:cubicBezTo>
                  <a:lnTo>
                    <a:pt x="188779" y="0"/>
                  </a:lnTo>
                  <a:lnTo>
                    <a:pt x="0" y="1664"/>
                  </a:lnTo>
                  <a:lnTo>
                    <a:pt x="31688" y="121813"/>
                  </a:lnTo>
                  <a:lnTo>
                    <a:pt x="2139" y="242490"/>
                  </a:lnTo>
                  <a:lnTo>
                    <a:pt x="190918" y="240826"/>
                  </a:lnTo>
                  <a:lnTo>
                    <a:pt x="190628" y="208610"/>
                  </a:lnTo>
                  <a:cubicBezTo>
                    <a:pt x="190628" y="208610"/>
                    <a:pt x="199685" y="205626"/>
                    <a:pt x="199923" y="201850"/>
                  </a:cubicBezTo>
                  <a:cubicBezTo>
                    <a:pt x="200134" y="198074"/>
                    <a:pt x="198972" y="190311"/>
                    <a:pt x="204280" y="187116"/>
                  </a:cubicBezTo>
                  <a:cubicBezTo>
                    <a:pt x="209587" y="183894"/>
                    <a:pt x="220784" y="185240"/>
                    <a:pt x="220784" y="185240"/>
                  </a:cubicBezTo>
                  <a:lnTo>
                    <a:pt x="260948" y="222791"/>
                  </a:lnTo>
                  <a:lnTo>
                    <a:pt x="285004" y="222579"/>
                  </a:lnTo>
                  <a:lnTo>
                    <a:pt x="284793" y="197335"/>
                  </a:lnTo>
                  <a:lnTo>
                    <a:pt x="310856" y="203672"/>
                  </a:lnTo>
                  <a:lnTo>
                    <a:pt x="310116" y="119357"/>
                  </a:lnTo>
                  <a:lnTo>
                    <a:pt x="309377" y="35041"/>
                  </a:lnTo>
                  <a:lnTo>
                    <a:pt x="283420" y="41828"/>
                  </a:lnTo>
                  <a:lnTo>
                    <a:pt x="283208" y="16583"/>
                  </a:lnTo>
                  <a:lnTo>
                    <a:pt x="259152" y="16794"/>
                  </a:lnTo>
                  <a:lnTo>
                    <a:pt x="219675" y="55057"/>
                  </a:lnTo>
                  <a:cubicBezTo>
                    <a:pt x="219675" y="55057"/>
                    <a:pt x="208505" y="56615"/>
                    <a:pt x="203118" y="53473"/>
                  </a:cubicBezTo>
                  <a:cubicBezTo>
                    <a:pt x="197757" y="50383"/>
                    <a:pt x="198761" y="42567"/>
                    <a:pt x="198497" y="3881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1076940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191075-712A-EC50-6A99-56EABD8557AF}"/>
                </a:ext>
              </a:extLst>
            </p:cNvPr>
            <p:cNvSpPr/>
            <p:nvPr/>
          </p:nvSpPr>
          <p:spPr>
            <a:xfrm rot="16200000" flipH="1">
              <a:off x="2502101" y="2158053"/>
              <a:ext cx="472740" cy="384831"/>
            </a:xfrm>
            <a:custGeom>
              <a:avLst/>
              <a:gdLst>
                <a:gd name="connsiteX0" fmla="*/ 151916 w 296490"/>
                <a:gd name="connsiteY0" fmla="*/ 35279 h 241354"/>
                <a:gd name="connsiteX1" fmla="*/ 58939 w 296490"/>
                <a:gd name="connsiteY1" fmla="*/ 0 h 241354"/>
                <a:gd name="connsiteX2" fmla="*/ 0 w 296490"/>
                <a:gd name="connsiteY2" fmla="*/ 528 h 241354"/>
                <a:gd name="connsiteX3" fmla="*/ 31688 w 296490"/>
                <a:gd name="connsiteY3" fmla="*/ 120677 h 241354"/>
                <a:gd name="connsiteX4" fmla="*/ 2139 w 296490"/>
                <a:gd name="connsiteY4" fmla="*/ 241354 h 241354"/>
                <a:gd name="connsiteX5" fmla="*/ 61078 w 296490"/>
                <a:gd name="connsiteY5" fmla="*/ 240826 h 241354"/>
                <a:gd name="connsiteX6" fmla="*/ 153421 w 296490"/>
                <a:gd name="connsiteY6" fmla="*/ 203910 h 241354"/>
                <a:gd name="connsiteX7" fmla="*/ 155005 w 296490"/>
                <a:gd name="connsiteY7" fmla="*/ 190918 h 241354"/>
                <a:gd name="connsiteX8" fmla="*/ 211621 w 296490"/>
                <a:gd name="connsiteY8" fmla="*/ 163772 h 241354"/>
                <a:gd name="connsiteX9" fmla="*/ 276369 w 296490"/>
                <a:gd name="connsiteY9" fmla="*/ 221523 h 241354"/>
                <a:gd name="connsiteX10" fmla="*/ 280964 w 296490"/>
                <a:gd name="connsiteY10" fmla="*/ 225616 h 241354"/>
                <a:gd name="connsiteX11" fmla="*/ 296491 w 296490"/>
                <a:gd name="connsiteY11" fmla="*/ 225484 h 241354"/>
                <a:gd name="connsiteX12" fmla="*/ 284978 w 296490"/>
                <a:gd name="connsiteY12" fmla="*/ 215106 h 241354"/>
                <a:gd name="connsiteX13" fmla="*/ 221286 w 296490"/>
                <a:gd name="connsiteY13" fmla="*/ 157857 h 241354"/>
                <a:gd name="connsiteX14" fmla="*/ 227834 w 296490"/>
                <a:gd name="connsiteY14" fmla="*/ 151969 h 241354"/>
                <a:gd name="connsiteX15" fmla="*/ 276977 w 296490"/>
                <a:gd name="connsiteY15" fmla="*/ 160287 h 241354"/>
                <a:gd name="connsiteX16" fmla="*/ 276607 w 296490"/>
                <a:gd name="connsiteY16" fmla="*/ 118512 h 241354"/>
                <a:gd name="connsiteX17" fmla="*/ 276237 w 296490"/>
                <a:gd name="connsiteY17" fmla="*/ 76737 h 241354"/>
                <a:gd name="connsiteX18" fmla="*/ 227253 w 296490"/>
                <a:gd name="connsiteY18" fmla="*/ 85926 h 241354"/>
                <a:gd name="connsiteX19" fmla="*/ 220625 w 296490"/>
                <a:gd name="connsiteY19" fmla="*/ 80143 h 241354"/>
                <a:gd name="connsiteX20" fmla="*/ 283288 w 296490"/>
                <a:gd name="connsiteY20" fmla="*/ 21759 h 241354"/>
                <a:gd name="connsiteX21" fmla="*/ 294616 w 296490"/>
                <a:gd name="connsiteY21" fmla="*/ 11196 h 241354"/>
                <a:gd name="connsiteX22" fmla="*/ 279089 w 296490"/>
                <a:gd name="connsiteY22" fmla="*/ 11328 h 241354"/>
                <a:gd name="connsiteX23" fmla="*/ 274574 w 296490"/>
                <a:gd name="connsiteY23" fmla="*/ 15501 h 241354"/>
                <a:gd name="connsiteX24" fmla="*/ 210855 w 296490"/>
                <a:gd name="connsiteY24" fmla="*/ 74387 h 241354"/>
                <a:gd name="connsiteX25" fmla="*/ 153764 w 296490"/>
                <a:gd name="connsiteY25" fmla="*/ 48245 h 241354"/>
                <a:gd name="connsiteX26" fmla="*/ 151969 w 296490"/>
                <a:gd name="connsiteY26" fmla="*/ 35279 h 24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6490" h="241354">
                  <a:moveTo>
                    <a:pt x="151916" y="35279"/>
                  </a:moveTo>
                  <a:cubicBezTo>
                    <a:pt x="146212" y="30235"/>
                    <a:pt x="87669" y="9850"/>
                    <a:pt x="58939" y="0"/>
                  </a:cubicBezTo>
                  <a:lnTo>
                    <a:pt x="0" y="528"/>
                  </a:lnTo>
                  <a:lnTo>
                    <a:pt x="31688" y="120677"/>
                  </a:lnTo>
                  <a:lnTo>
                    <a:pt x="2139" y="241354"/>
                  </a:lnTo>
                  <a:lnTo>
                    <a:pt x="61078" y="240826"/>
                  </a:lnTo>
                  <a:cubicBezTo>
                    <a:pt x="89623" y="230475"/>
                    <a:pt x="147797" y="209059"/>
                    <a:pt x="153421" y="203910"/>
                  </a:cubicBezTo>
                  <a:lnTo>
                    <a:pt x="155005" y="190918"/>
                  </a:lnTo>
                  <a:lnTo>
                    <a:pt x="211621" y="163772"/>
                  </a:lnTo>
                  <a:lnTo>
                    <a:pt x="276369" y="221523"/>
                  </a:lnTo>
                  <a:lnTo>
                    <a:pt x="280964" y="225616"/>
                  </a:lnTo>
                  <a:lnTo>
                    <a:pt x="296491" y="225484"/>
                  </a:lnTo>
                  <a:lnTo>
                    <a:pt x="284978" y="215106"/>
                  </a:lnTo>
                  <a:lnTo>
                    <a:pt x="221286" y="157857"/>
                  </a:lnTo>
                  <a:lnTo>
                    <a:pt x="227834" y="151969"/>
                  </a:lnTo>
                  <a:cubicBezTo>
                    <a:pt x="227834" y="151969"/>
                    <a:pt x="265279" y="154821"/>
                    <a:pt x="276977" y="160287"/>
                  </a:cubicBezTo>
                  <a:lnTo>
                    <a:pt x="276607" y="118512"/>
                  </a:lnTo>
                  <a:lnTo>
                    <a:pt x="276237" y="76737"/>
                  </a:lnTo>
                  <a:cubicBezTo>
                    <a:pt x="264618" y="82414"/>
                    <a:pt x="227253" y="85926"/>
                    <a:pt x="227253" y="85926"/>
                  </a:cubicBezTo>
                  <a:lnTo>
                    <a:pt x="220625" y="80143"/>
                  </a:lnTo>
                  <a:lnTo>
                    <a:pt x="283288" y="21759"/>
                  </a:lnTo>
                  <a:lnTo>
                    <a:pt x="294616" y="11196"/>
                  </a:lnTo>
                  <a:lnTo>
                    <a:pt x="279089" y="11328"/>
                  </a:lnTo>
                  <a:lnTo>
                    <a:pt x="274574" y="15501"/>
                  </a:lnTo>
                  <a:lnTo>
                    <a:pt x="210855" y="74387"/>
                  </a:lnTo>
                  <a:lnTo>
                    <a:pt x="153764" y="48245"/>
                  </a:lnTo>
                  <a:lnTo>
                    <a:pt x="151969" y="352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4E315B-A498-F1ED-72AA-E79350113810}"/>
                </a:ext>
              </a:extLst>
            </p:cNvPr>
            <p:cNvSpPr/>
            <p:nvPr/>
          </p:nvSpPr>
          <p:spPr>
            <a:xfrm rot="16200000" flipH="1">
              <a:off x="2786394" y="2405655"/>
              <a:ext cx="126267" cy="123323"/>
            </a:xfrm>
            <a:custGeom>
              <a:avLst/>
              <a:gdLst>
                <a:gd name="connsiteX0" fmla="*/ 0 w 79192"/>
                <a:gd name="connsiteY0" fmla="*/ 2482 h 77344"/>
                <a:gd name="connsiteX1" fmla="*/ 66940 w 79192"/>
                <a:gd name="connsiteY1" fmla="*/ 77344 h 77344"/>
                <a:gd name="connsiteX2" fmla="*/ 79193 w 79192"/>
                <a:gd name="connsiteY2" fmla="*/ 74492 h 77344"/>
                <a:gd name="connsiteX3" fmla="*/ 12200 w 79192"/>
                <a:gd name="connsiteY3" fmla="*/ 0 h 77344"/>
                <a:gd name="connsiteX4" fmla="*/ 0 w 79192"/>
                <a:gd name="connsiteY4" fmla="*/ 2482 h 7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77344">
                  <a:moveTo>
                    <a:pt x="0" y="2482"/>
                  </a:moveTo>
                  <a:lnTo>
                    <a:pt x="66940" y="77344"/>
                  </a:lnTo>
                  <a:lnTo>
                    <a:pt x="79193" y="74492"/>
                  </a:lnTo>
                  <a:lnTo>
                    <a:pt x="12200" y="0"/>
                  </a:lnTo>
                  <a:lnTo>
                    <a:pt x="0" y="2482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2E7558E-EDC0-4B13-82F2-DE2AEE921822}"/>
                </a:ext>
              </a:extLst>
            </p:cNvPr>
            <p:cNvSpPr/>
            <p:nvPr/>
          </p:nvSpPr>
          <p:spPr>
            <a:xfrm rot="16200000" flipH="1">
              <a:off x="2698503" y="2365006"/>
              <a:ext cx="223991" cy="149513"/>
            </a:xfrm>
            <a:custGeom>
              <a:avLst/>
              <a:gdLst>
                <a:gd name="connsiteX0" fmla="*/ 58490 w 140481"/>
                <a:gd name="connsiteY0" fmla="*/ 290 h 93769"/>
                <a:gd name="connsiteX1" fmla="*/ 90310 w 140481"/>
                <a:gd name="connsiteY1" fmla="*/ 0 h 93769"/>
                <a:gd name="connsiteX2" fmla="*/ 70452 w 140481"/>
                <a:gd name="connsiteY2" fmla="*/ 28149 h 93769"/>
                <a:gd name="connsiteX3" fmla="*/ 43227 w 140481"/>
                <a:gd name="connsiteY3" fmla="*/ 48957 h 93769"/>
                <a:gd name="connsiteX4" fmla="*/ 140482 w 140481"/>
                <a:gd name="connsiteY4" fmla="*/ 93610 h 93769"/>
                <a:gd name="connsiteX5" fmla="*/ 121311 w 140481"/>
                <a:gd name="connsiteY5" fmla="*/ 93769 h 93769"/>
                <a:gd name="connsiteX6" fmla="*/ 31265 w 140481"/>
                <a:gd name="connsiteY6" fmla="*/ 55585 h 93769"/>
                <a:gd name="connsiteX7" fmla="*/ 12279 w 140481"/>
                <a:gd name="connsiteY7" fmla="*/ 64035 h 93769"/>
                <a:gd name="connsiteX8" fmla="*/ 4199 w 140481"/>
                <a:gd name="connsiteY8" fmla="*/ 66887 h 93769"/>
                <a:gd name="connsiteX9" fmla="*/ 0 w 140481"/>
                <a:gd name="connsiteY9" fmla="*/ 32163 h 93769"/>
                <a:gd name="connsiteX10" fmla="*/ 58517 w 140481"/>
                <a:gd name="connsiteY10" fmla="*/ 290 h 9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481" h="93769">
                  <a:moveTo>
                    <a:pt x="58490" y="290"/>
                  </a:moveTo>
                  <a:lnTo>
                    <a:pt x="90310" y="0"/>
                  </a:lnTo>
                  <a:cubicBezTo>
                    <a:pt x="85636" y="10774"/>
                    <a:pt x="78559" y="20148"/>
                    <a:pt x="70452" y="28149"/>
                  </a:cubicBezTo>
                  <a:cubicBezTo>
                    <a:pt x="62002" y="36546"/>
                    <a:pt x="52417" y="43412"/>
                    <a:pt x="43227" y="48957"/>
                  </a:cubicBezTo>
                  <a:lnTo>
                    <a:pt x="140482" y="93610"/>
                  </a:lnTo>
                  <a:lnTo>
                    <a:pt x="121311" y="93769"/>
                  </a:lnTo>
                  <a:lnTo>
                    <a:pt x="31265" y="55585"/>
                  </a:lnTo>
                  <a:cubicBezTo>
                    <a:pt x="23766" y="59388"/>
                    <a:pt x="17111" y="62160"/>
                    <a:pt x="12279" y="64035"/>
                  </a:cubicBezTo>
                  <a:cubicBezTo>
                    <a:pt x="7288" y="65937"/>
                    <a:pt x="4199" y="66887"/>
                    <a:pt x="4199" y="66887"/>
                  </a:cubicBezTo>
                  <a:lnTo>
                    <a:pt x="0" y="32163"/>
                  </a:lnTo>
                  <a:lnTo>
                    <a:pt x="58517" y="29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BCFD5DB-BC75-ECBF-009F-66AF2D715A9D}"/>
                </a:ext>
              </a:extLst>
            </p:cNvPr>
            <p:cNvSpPr/>
            <p:nvPr/>
          </p:nvSpPr>
          <p:spPr>
            <a:xfrm rot="16200000" flipH="1">
              <a:off x="2881225" y="1881202"/>
              <a:ext cx="50209" cy="76594"/>
            </a:xfrm>
            <a:custGeom>
              <a:avLst/>
              <a:gdLst>
                <a:gd name="connsiteX0" fmla="*/ 20755 w 31490"/>
                <a:gd name="connsiteY0" fmla="*/ 0 h 48037"/>
                <a:gd name="connsiteX1" fmla="*/ 6680 w 31490"/>
                <a:gd name="connsiteY1" fmla="*/ 16636 h 48037"/>
                <a:gd name="connsiteX2" fmla="*/ 5333 w 31490"/>
                <a:gd name="connsiteY2" fmla="*/ 29760 h 48037"/>
                <a:gd name="connsiteX3" fmla="*/ 316 w 31490"/>
                <a:gd name="connsiteY3" fmla="*/ 40745 h 48037"/>
                <a:gd name="connsiteX4" fmla="*/ 30868 w 31490"/>
                <a:gd name="connsiteY4" fmla="*/ 47531 h 48037"/>
                <a:gd name="connsiteX5" fmla="*/ 20728 w 31490"/>
                <a:gd name="connsiteY5" fmla="*/ 0 h 4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90" h="48037">
                  <a:moveTo>
                    <a:pt x="20755" y="0"/>
                  </a:moveTo>
                  <a:cubicBezTo>
                    <a:pt x="20755" y="0"/>
                    <a:pt x="13810" y="11592"/>
                    <a:pt x="6680" y="16636"/>
                  </a:cubicBezTo>
                  <a:cubicBezTo>
                    <a:pt x="-450" y="21680"/>
                    <a:pt x="5333" y="29760"/>
                    <a:pt x="5333" y="29760"/>
                  </a:cubicBezTo>
                  <a:cubicBezTo>
                    <a:pt x="5333" y="29760"/>
                    <a:pt x="-1532" y="36018"/>
                    <a:pt x="316" y="40745"/>
                  </a:cubicBezTo>
                  <a:cubicBezTo>
                    <a:pt x="2191" y="45472"/>
                    <a:pt x="28095" y="49486"/>
                    <a:pt x="30868" y="47531"/>
                  </a:cubicBezTo>
                  <a:cubicBezTo>
                    <a:pt x="33641" y="45577"/>
                    <a:pt x="26590" y="3961"/>
                    <a:pt x="20728" y="0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356DF7F-8EC3-DC6A-7149-874B93A01CA4}"/>
                </a:ext>
              </a:extLst>
            </p:cNvPr>
            <p:cNvSpPr/>
            <p:nvPr/>
          </p:nvSpPr>
          <p:spPr>
            <a:xfrm rot="16200000" flipH="1">
              <a:off x="2811109" y="1844373"/>
              <a:ext cx="124080" cy="125006"/>
            </a:xfrm>
            <a:custGeom>
              <a:avLst/>
              <a:gdLst>
                <a:gd name="connsiteX0" fmla="*/ 0 w 77820"/>
                <a:gd name="connsiteY0" fmla="*/ 0 h 78400"/>
                <a:gd name="connsiteX1" fmla="*/ 39610 w 77820"/>
                <a:gd name="connsiteY1" fmla="*/ 27357 h 78400"/>
                <a:gd name="connsiteX2" fmla="*/ 49089 w 77820"/>
                <a:gd name="connsiteY2" fmla="*/ 14973 h 78400"/>
                <a:gd name="connsiteX3" fmla="*/ 46211 w 77820"/>
                <a:gd name="connsiteY3" fmla="*/ 60471 h 78400"/>
                <a:gd name="connsiteX4" fmla="*/ 66544 w 77820"/>
                <a:gd name="connsiteY4" fmla="*/ 78401 h 78400"/>
                <a:gd name="connsiteX5" fmla="*/ 77027 w 77820"/>
                <a:gd name="connsiteY5" fmla="*/ 26565 h 78400"/>
                <a:gd name="connsiteX6" fmla="*/ 54027 w 77820"/>
                <a:gd name="connsiteY6" fmla="*/ 9507 h 78400"/>
                <a:gd name="connsiteX7" fmla="*/ 0 w 77820"/>
                <a:gd name="connsiteY7" fmla="*/ 26 h 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20" h="78400">
                  <a:moveTo>
                    <a:pt x="0" y="0"/>
                  </a:moveTo>
                  <a:lnTo>
                    <a:pt x="39610" y="27357"/>
                  </a:lnTo>
                  <a:lnTo>
                    <a:pt x="49089" y="14973"/>
                  </a:lnTo>
                  <a:cubicBezTo>
                    <a:pt x="49089" y="14973"/>
                    <a:pt x="53394" y="47400"/>
                    <a:pt x="46211" y="60471"/>
                  </a:cubicBezTo>
                  <a:cubicBezTo>
                    <a:pt x="39029" y="73542"/>
                    <a:pt x="66544" y="78401"/>
                    <a:pt x="66544" y="78401"/>
                  </a:cubicBezTo>
                  <a:cubicBezTo>
                    <a:pt x="66544" y="78401"/>
                    <a:pt x="81358" y="37682"/>
                    <a:pt x="77027" y="26565"/>
                  </a:cubicBezTo>
                  <a:cubicBezTo>
                    <a:pt x="72670" y="15422"/>
                    <a:pt x="70162" y="15659"/>
                    <a:pt x="54027" y="9507"/>
                  </a:cubicBezTo>
                  <a:cubicBezTo>
                    <a:pt x="37920" y="335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9308A79-6997-435F-3F0E-27FD34355BCC}"/>
                </a:ext>
              </a:extLst>
            </p:cNvPr>
            <p:cNvSpPr/>
            <p:nvPr/>
          </p:nvSpPr>
          <p:spPr>
            <a:xfrm rot="16200000" flipH="1">
              <a:off x="2774479" y="1579035"/>
              <a:ext cx="139573" cy="128879"/>
            </a:xfrm>
            <a:custGeom>
              <a:avLst/>
              <a:gdLst>
                <a:gd name="connsiteX0" fmla="*/ 0 w 87537"/>
                <a:gd name="connsiteY0" fmla="*/ 871 h 80829"/>
                <a:gd name="connsiteX1" fmla="*/ 22208 w 87537"/>
                <a:gd name="connsiteY1" fmla="*/ 80830 h 80829"/>
                <a:gd name="connsiteX2" fmla="*/ 30394 w 87537"/>
                <a:gd name="connsiteY2" fmla="*/ 80751 h 80829"/>
                <a:gd name="connsiteX3" fmla="*/ 87537 w 87537"/>
                <a:gd name="connsiteY3" fmla="*/ 8450 h 80829"/>
                <a:gd name="connsiteX4" fmla="*/ 77133 w 87537"/>
                <a:gd name="connsiteY4" fmla="*/ 7631 h 80829"/>
                <a:gd name="connsiteX5" fmla="*/ 27357 w 87537"/>
                <a:gd name="connsiteY5" fmla="*/ 65303 h 80829"/>
                <a:gd name="connsiteX6" fmla="*/ 12385 w 87537"/>
                <a:gd name="connsiteY6" fmla="*/ 0 h 80829"/>
                <a:gd name="connsiteX7" fmla="*/ 0 w 87537"/>
                <a:gd name="connsiteY7" fmla="*/ 871 h 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37" h="80829">
                  <a:moveTo>
                    <a:pt x="0" y="871"/>
                  </a:moveTo>
                  <a:lnTo>
                    <a:pt x="22208" y="80830"/>
                  </a:lnTo>
                  <a:lnTo>
                    <a:pt x="30394" y="80751"/>
                  </a:lnTo>
                  <a:lnTo>
                    <a:pt x="87537" y="8450"/>
                  </a:lnTo>
                  <a:lnTo>
                    <a:pt x="77133" y="7631"/>
                  </a:lnTo>
                  <a:lnTo>
                    <a:pt x="27357" y="65303"/>
                  </a:lnTo>
                  <a:lnTo>
                    <a:pt x="12385" y="0"/>
                  </a:lnTo>
                  <a:lnTo>
                    <a:pt x="0" y="871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F135D7-29F3-BD4C-88D2-DC065A0A0547}"/>
                </a:ext>
              </a:extLst>
            </p:cNvPr>
            <p:cNvSpPr/>
            <p:nvPr/>
          </p:nvSpPr>
          <p:spPr>
            <a:xfrm rot="16200000" flipH="1">
              <a:off x="2786584" y="1547140"/>
              <a:ext cx="118900" cy="125513"/>
            </a:xfrm>
            <a:custGeom>
              <a:avLst/>
              <a:gdLst>
                <a:gd name="connsiteX0" fmla="*/ 0 w 74571"/>
                <a:gd name="connsiteY0" fmla="*/ 79 h 78717"/>
                <a:gd name="connsiteX1" fmla="*/ 31846 w 74571"/>
                <a:gd name="connsiteY1" fmla="*/ 78718 h 78717"/>
                <a:gd name="connsiteX2" fmla="*/ 41881 w 74571"/>
                <a:gd name="connsiteY2" fmla="*/ 78612 h 78717"/>
                <a:gd name="connsiteX3" fmla="*/ 74572 w 74571"/>
                <a:gd name="connsiteY3" fmla="*/ 4436 h 78717"/>
                <a:gd name="connsiteX4" fmla="*/ 67099 w 74571"/>
                <a:gd name="connsiteY4" fmla="*/ 4516 h 78717"/>
                <a:gd name="connsiteX5" fmla="*/ 35569 w 74571"/>
                <a:gd name="connsiteY5" fmla="*/ 67389 h 78717"/>
                <a:gd name="connsiteX6" fmla="*/ 10193 w 74571"/>
                <a:gd name="connsiteY6" fmla="*/ 0 h 78717"/>
                <a:gd name="connsiteX7" fmla="*/ 0 w 74571"/>
                <a:gd name="connsiteY7" fmla="*/ 79 h 7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571" h="78717">
                  <a:moveTo>
                    <a:pt x="0" y="79"/>
                  </a:moveTo>
                  <a:lnTo>
                    <a:pt x="31846" y="78718"/>
                  </a:lnTo>
                  <a:lnTo>
                    <a:pt x="41881" y="78612"/>
                  </a:lnTo>
                  <a:lnTo>
                    <a:pt x="74572" y="4436"/>
                  </a:lnTo>
                  <a:lnTo>
                    <a:pt x="67099" y="4516"/>
                  </a:lnTo>
                  <a:lnTo>
                    <a:pt x="35569" y="67389"/>
                  </a:lnTo>
                  <a:lnTo>
                    <a:pt x="10193" y="0"/>
                  </a:lnTo>
                  <a:lnTo>
                    <a:pt x="0" y="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BA766C6-9634-A299-56E5-167EF097901E}"/>
                </a:ext>
              </a:extLst>
            </p:cNvPr>
            <p:cNvSpPr/>
            <p:nvPr/>
          </p:nvSpPr>
          <p:spPr>
            <a:xfrm rot="16200000" flipH="1">
              <a:off x="2722137" y="1756451"/>
              <a:ext cx="37552" cy="231426"/>
            </a:xfrm>
            <a:custGeom>
              <a:avLst/>
              <a:gdLst>
                <a:gd name="connsiteX0" fmla="*/ 1570 w 37552"/>
                <a:gd name="connsiteY0" fmla="*/ 202215 h 231426"/>
                <a:gd name="connsiteX1" fmla="*/ 4963 w 37552"/>
                <a:gd name="connsiteY1" fmla="*/ 214834 h 231426"/>
                <a:gd name="connsiteX2" fmla="*/ 37552 w 37552"/>
                <a:gd name="connsiteY2" fmla="*/ 231128 h 231426"/>
                <a:gd name="connsiteX3" fmla="*/ 21595 w 37552"/>
                <a:gd name="connsiteY3" fmla="*/ 187886 h 231426"/>
                <a:gd name="connsiteX4" fmla="*/ 21595 w 37552"/>
                <a:gd name="connsiteY4" fmla="*/ 187844 h 231426"/>
                <a:gd name="connsiteX5" fmla="*/ 1570 w 37552"/>
                <a:gd name="connsiteY5" fmla="*/ 202215 h 231426"/>
                <a:gd name="connsiteX6" fmla="*/ 35 w 37552"/>
                <a:gd name="connsiteY6" fmla="*/ 29744 h 231426"/>
                <a:gd name="connsiteX7" fmla="*/ 20290 w 37552"/>
                <a:gd name="connsiteY7" fmla="*/ 43766 h 231426"/>
                <a:gd name="connsiteX8" fmla="*/ 35490 w 37552"/>
                <a:gd name="connsiteY8" fmla="*/ 228 h 231426"/>
                <a:gd name="connsiteX9" fmla="*/ 3196 w 37552"/>
                <a:gd name="connsiteY9" fmla="*/ 17071 h 231426"/>
                <a:gd name="connsiteX10" fmla="*/ 35 w 37552"/>
                <a:gd name="connsiteY10" fmla="*/ 29744 h 23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52" h="231426">
                  <a:moveTo>
                    <a:pt x="1570" y="202215"/>
                  </a:moveTo>
                  <a:cubicBezTo>
                    <a:pt x="1397" y="205631"/>
                    <a:pt x="2374" y="209792"/>
                    <a:pt x="4963" y="214834"/>
                  </a:cubicBezTo>
                  <a:cubicBezTo>
                    <a:pt x="15321" y="235001"/>
                    <a:pt x="37552" y="231128"/>
                    <a:pt x="37552" y="231128"/>
                  </a:cubicBezTo>
                  <a:lnTo>
                    <a:pt x="21595" y="187886"/>
                  </a:lnTo>
                  <a:lnTo>
                    <a:pt x="21595" y="187844"/>
                  </a:lnTo>
                  <a:cubicBezTo>
                    <a:pt x="12942" y="188412"/>
                    <a:pt x="2087" y="191965"/>
                    <a:pt x="1570" y="202215"/>
                  </a:cubicBezTo>
                  <a:close/>
                  <a:moveTo>
                    <a:pt x="35" y="29744"/>
                  </a:moveTo>
                  <a:cubicBezTo>
                    <a:pt x="735" y="39984"/>
                    <a:pt x="11638" y="43356"/>
                    <a:pt x="20290" y="43766"/>
                  </a:cubicBezTo>
                  <a:lnTo>
                    <a:pt x="35490" y="228"/>
                  </a:lnTo>
                  <a:cubicBezTo>
                    <a:pt x="35490" y="228"/>
                    <a:pt x="13174" y="-3265"/>
                    <a:pt x="3196" y="17071"/>
                  </a:cubicBezTo>
                  <a:cubicBezTo>
                    <a:pt x="701" y="22155"/>
                    <a:pt x="-199" y="26331"/>
                    <a:pt x="35" y="29744"/>
                  </a:cubicBezTo>
                  <a:close/>
                </a:path>
              </a:pathLst>
            </a:custGeom>
            <a:gradFill>
              <a:gsLst>
                <a:gs pos="0">
                  <a:srgbClr val="1CA3F7"/>
                </a:gs>
                <a:gs pos="97000">
                  <a:srgbClr val="1D9FFF"/>
                </a:gs>
              </a:gsLst>
              <a:lin ang="967801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9D44CF0-4A08-FB52-2BAF-99CC86D3D2C0}"/>
                </a:ext>
              </a:extLst>
            </p:cNvPr>
            <p:cNvSpPr/>
            <p:nvPr/>
          </p:nvSpPr>
          <p:spPr>
            <a:xfrm rot="16200000" flipH="1">
              <a:off x="2813382" y="1961632"/>
              <a:ext cx="63239" cy="24504"/>
            </a:xfrm>
            <a:custGeom>
              <a:avLst/>
              <a:gdLst>
                <a:gd name="connsiteX0" fmla="*/ 39662 w 39662"/>
                <a:gd name="connsiteY0" fmla="*/ 10959 h 15368"/>
                <a:gd name="connsiteX1" fmla="*/ 10536 w 39662"/>
                <a:gd name="connsiteY1" fmla="*/ 11249 h 15368"/>
                <a:gd name="connsiteX2" fmla="*/ 4991 w 39662"/>
                <a:gd name="connsiteY2" fmla="*/ 15369 h 15368"/>
                <a:gd name="connsiteX3" fmla="*/ 4912 w 39662"/>
                <a:gd name="connsiteY3" fmla="*/ 6021 h 15368"/>
                <a:gd name="connsiteX4" fmla="*/ 0 w 39662"/>
                <a:gd name="connsiteY4" fmla="*/ 0 h 15368"/>
                <a:gd name="connsiteX5" fmla="*/ 39662 w 39662"/>
                <a:gd name="connsiteY5" fmla="*/ 10959 h 1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62" h="15368">
                  <a:moveTo>
                    <a:pt x="39662" y="10959"/>
                  </a:moveTo>
                  <a:cubicBezTo>
                    <a:pt x="36784" y="10615"/>
                    <a:pt x="13494" y="8001"/>
                    <a:pt x="10536" y="11249"/>
                  </a:cubicBezTo>
                  <a:cubicBezTo>
                    <a:pt x="9295" y="12622"/>
                    <a:pt x="7156" y="14101"/>
                    <a:pt x="4991" y="15369"/>
                  </a:cubicBezTo>
                  <a:lnTo>
                    <a:pt x="4912" y="6021"/>
                  </a:lnTo>
                  <a:cubicBezTo>
                    <a:pt x="4912" y="6021"/>
                    <a:pt x="5229" y="2852"/>
                    <a:pt x="0" y="0"/>
                  </a:cubicBezTo>
                  <a:cubicBezTo>
                    <a:pt x="2165" y="951"/>
                    <a:pt x="20175" y="8371"/>
                    <a:pt x="39662" y="10959"/>
                  </a:cubicBezTo>
                  <a:close/>
                </a:path>
              </a:pathLst>
            </a:custGeom>
            <a:solidFill>
              <a:srgbClr val="EFC7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7CD081-CFE5-F00B-30ED-94E1F12DC2EF}"/>
                </a:ext>
              </a:extLst>
            </p:cNvPr>
            <p:cNvSpPr/>
            <p:nvPr/>
          </p:nvSpPr>
          <p:spPr>
            <a:xfrm rot="16200000" flipH="1">
              <a:off x="2559957" y="2402879"/>
              <a:ext cx="124164" cy="124837"/>
            </a:xfrm>
            <a:custGeom>
              <a:avLst/>
              <a:gdLst>
                <a:gd name="connsiteX0" fmla="*/ 0 w 77872"/>
                <a:gd name="connsiteY0" fmla="*/ 76024 h 78294"/>
                <a:gd name="connsiteX1" fmla="*/ 65593 w 77872"/>
                <a:gd name="connsiteY1" fmla="*/ 0 h 78294"/>
                <a:gd name="connsiteX2" fmla="*/ 77872 w 77872"/>
                <a:gd name="connsiteY2" fmla="*/ 2641 h 78294"/>
                <a:gd name="connsiteX3" fmla="*/ 12226 w 77872"/>
                <a:gd name="connsiteY3" fmla="*/ 78295 h 78294"/>
                <a:gd name="connsiteX4" fmla="*/ 0 w 77872"/>
                <a:gd name="connsiteY4" fmla="*/ 76024 h 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72" h="78294">
                  <a:moveTo>
                    <a:pt x="0" y="76024"/>
                  </a:moveTo>
                  <a:lnTo>
                    <a:pt x="65593" y="0"/>
                  </a:lnTo>
                  <a:lnTo>
                    <a:pt x="77872" y="2641"/>
                  </a:lnTo>
                  <a:lnTo>
                    <a:pt x="12226" y="78295"/>
                  </a:lnTo>
                  <a:lnTo>
                    <a:pt x="0" y="7602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3798001-6CE1-97D5-2BA0-57EA4DE50613}"/>
                </a:ext>
              </a:extLst>
            </p:cNvPr>
            <p:cNvSpPr/>
            <p:nvPr/>
          </p:nvSpPr>
          <p:spPr>
            <a:xfrm rot="16200000" flipH="1">
              <a:off x="2549561" y="2362458"/>
              <a:ext cx="222222" cy="151070"/>
            </a:xfrm>
            <a:custGeom>
              <a:avLst/>
              <a:gdLst>
                <a:gd name="connsiteX0" fmla="*/ 59045 w 139372"/>
                <a:gd name="connsiteY0" fmla="*/ 94746 h 94746"/>
                <a:gd name="connsiteX1" fmla="*/ 90864 w 139372"/>
                <a:gd name="connsiteY1" fmla="*/ 94456 h 94746"/>
                <a:gd name="connsiteX2" fmla="*/ 70505 w 139372"/>
                <a:gd name="connsiteY2" fmla="*/ 66676 h 94746"/>
                <a:gd name="connsiteX3" fmla="*/ 42910 w 139372"/>
                <a:gd name="connsiteY3" fmla="*/ 46369 h 94746"/>
                <a:gd name="connsiteX4" fmla="*/ 139373 w 139372"/>
                <a:gd name="connsiteY4" fmla="*/ 0 h 94746"/>
                <a:gd name="connsiteX5" fmla="*/ 120202 w 139372"/>
                <a:gd name="connsiteY5" fmla="*/ 158 h 94746"/>
                <a:gd name="connsiteX6" fmla="*/ 30843 w 139372"/>
                <a:gd name="connsiteY6" fmla="*/ 39926 h 94746"/>
                <a:gd name="connsiteX7" fmla="*/ 11698 w 139372"/>
                <a:gd name="connsiteY7" fmla="*/ 31820 h 94746"/>
                <a:gd name="connsiteX8" fmla="*/ 3565 w 139372"/>
                <a:gd name="connsiteY8" fmla="*/ 29126 h 94746"/>
                <a:gd name="connsiteX9" fmla="*/ 0 w 139372"/>
                <a:gd name="connsiteY9" fmla="*/ 63903 h 94746"/>
                <a:gd name="connsiteX10" fmla="*/ 59071 w 139372"/>
                <a:gd name="connsiteY10" fmla="*/ 94720 h 9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372" h="94746">
                  <a:moveTo>
                    <a:pt x="59045" y="94746"/>
                  </a:moveTo>
                  <a:lnTo>
                    <a:pt x="90864" y="94456"/>
                  </a:lnTo>
                  <a:cubicBezTo>
                    <a:pt x="85979" y="83761"/>
                    <a:pt x="78770" y="74519"/>
                    <a:pt x="70505" y="66676"/>
                  </a:cubicBezTo>
                  <a:cubicBezTo>
                    <a:pt x="61923" y="58437"/>
                    <a:pt x="52205" y="51730"/>
                    <a:pt x="42910" y="46369"/>
                  </a:cubicBezTo>
                  <a:lnTo>
                    <a:pt x="139373" y="0"/>
                  </a:lnTo>
                  <a:lnTo>
                    <a:pt x="120202" y="158"/>
                  </a:lnTo>
                  <a:lnTo>
                    <a:pt x="30843" y="39926"/>
                  </a:lnTo>
                  <a:cubicBezTo>
                    <a:pt x="23290" y="36256"/>
                    <a:pt x="16583" y="33615"/>
                    <a:pt x="11698" y="31820"/>
                  </a:cubicBezTo>
                  <a:cubicBezTo>
                    <a:pt x="6654" y="29998"/>
                    <a:pt x="3565" y="29126"/>
                    <a:pt x="3565" y="29126"/>
                  </a:cubicBezTo>
                  <a:lnTo>
                    <a:pt x="0" y="63903"/>
                  </a:lnTo>
                  <a:lnTo>
                    <a:pt x="59071" y="9472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4BB2D8E-63ED-767F-9656-05B5A609EE15}"/>
                </a:ext>
              </a:extLst>
            </p:cNvPr>
            <p:cNvSpPr/>
            <p:nvPr/>
          </p:nvSpPr>
          <p:spPr>
            <a:xfrm rot="16200000" flipH="1">
              <a:off x="2664564" y="2293935"/>
              <a:ext cx="144879" cy="210773"/>
            </a:xfrm>
            <a:custGeom>
              <a:avLst/>
              <a:gdLst>
                <a:gd name="connsiteX0" fmla="*/ 30037 w 765576"/>
                <a:gd name="connsiteY0" fmla="*/ 0 h 1113769"/>
                <a:gd name="connsiteX1" fmla="*/ 98562 w 765576"/>
                <a:gd name="connsiteY1" fmla="*/ 22690 h 1113769"/>
                <a:gd name="connsiteX2" fmla="*/ 171763 w 765576"/>
                <a:gd name="connsiteY2" fmla="*/ 282339 h 1113769"/>
                <a:gd name="connsiteX3" fmla="*/ 594041 w 765576"/>
                <a:gd name="connsiteY3" fmla="*/ 316151 h 1113769"/>
                <a:gd name="connsiteX4" fmla="*/ 765576 w 765576"/>
                <a:gd name="connsiteY4" fmla="*/ 550212 h 1113769"/>
                <a:gd name="connsiteX5" fmla="*/ 765575 w 765576"/>
                <a:gd name="connsiteY5" fmla="*/ 550212 h 1113769"/>
                <a:gd name="connsiteX6" fmla="*/ 732424 w 765576"/>
                <a:gd name="connsiteY6" fmla="*/ 616085 h 1113769"/>
                <a:gd name="connsiteX7" fmla="*/ 598270 w 765576"/>
                <a:gd name="connsiteY7" fmla="*/ 787381 h 1113769"/>
                <a:gd name="connsiteX8" fmla="*/ 176657 w 765576"/>
                <a:gd name="connsiteY8" fmla="*/ 828767 h 1113769"/>
                <a:gd name="connsiteX9" fmla="*/ 107905 w 765576"/>
                <a:gd name="connsiteY9" fmla="*/ 1089740 h 1113769"/>
                <a:gd name="connsiteX10" fmla="*/ 39827 w 765576"/>
                <a:gd name="connsiteY10" fmla="*/ 1113769 h 1113769"/>
                <a:gd name="connsiteX11" fmla="*/ 4448 w 765576"/>
                <a:gd name="connsiteY11" fmla="*/ 821201 h 1113769"/>
                <a:gd name="connsiteX12" fmla="*/ 497475 w 765576"/>
                <a:gd name="connsiteY12" fmla="*/ 552655 h 1113769"/>
                <a:gd name="connsiteX13" fmla="*/ 497699 w 765576"/>
                <a:gd name="connsiteY13" fmla="*/ 552653 h 1113769"/>
                <a:gd name="connsiteX14" fmla="*/ 0 w 765576"/>
                <a:gd name="connsiteY14" fmla="*/ 293014 h 11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5576" h="1113769">
                  <a:moveTo>
                    <a:pt x="30037" y="0"/>
                  </a:moveTo>
                  <a:cubicBezTo>
                    <a:pt x="30037" y="0"/>
                    <a:pt x="56064" y="7339"/>
                    <a:pt x="98562" y="22690"/>
                  </a:cubicBezTo>
                  <a:cubicBezTo>
                    <a:pt x="107687" y="102345"/>
                    <a:pt x="130158" y="248966"/>
                    <a:pt x="171763" y="282339"/>
                  </a:cubicBezTo>
                  <a:cubicBezTo>
                    <a:pt x="217817" y="318822"/>
                    <a:pt x="453209" y="329952"/>
                    <a:pt x="594041" y="316151"/>
                  </a:cubicBezTo>
                  <a:cubicBezTo>
                    <a:pt x="663678" y="382232"/>
                    <a:pt x="724418" y="460101"/>
                    <a:pt x="765576" y="550212"/>
                  </a:cubicBezTo>
                  <a:lnTo>
                    <a:pt x="765575" y="550212"/>
                  </a:lnTo>
                  <a:lnTo>
                    <a:pt x="732424" y="616085"/>
                  </a:lnTo>
                  <a:cubicBezTo>
                    <a:pt x="695839" y="679755"/>
                    <a:pt x="649493" y="736822"/>
                    <a:pt x="598270" y="787381"/>
                  </a:cubicBezTo>
                  <a:cubicBezTo>
                    <a:pt x="457210" y="776040"/>
                    <a:pt x="222037" y="791383"/>
                    <a:pt x="176657" y="828767"/>
                  </a:cubicBezTo>
                  <a:cubicBezTo>
                    <a:pt x="135718" y="862806"/>
                    <a:pt x="115909" y="1009866"/>
                    <a:pt x="107905" y="1089740"/>
                  </a:cubicBezTo>
                  <a:cubicBezTo>
                    <a:pt x="65853" y="1105765"/>
                    <a:pt x="39827" y="1113769"/>
                    <a:pt x="39827" y="1113769"/>
                  </a:cubicBezTo>
                  <a:lnTo>
                    <a:pt x="4448" y="821201"/>
                  </a:lnTo>
                  <a:lnTo>
                    <a:pt x="497475" y="552655"/>
                  </a:lnTo>
                  <a:lnTo>
                    <a:pt x="497699" y="552653"/>
                  </a:lnTo>
                  <a:lnTo>
                    <a:pt x="0" y="29301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5A4266-254D-4020-0C05-4A4EDC0BC6FB}"/>
                </a:ext>
              </a:extLst>
            </p:cNvPr>
            <p:cNvSpPr/>
            <p:nvPr/>
          </p:nvSpPr>
          <p:spPr>
            <a:xfrm rot="16200000" flipH="1">
              <a:off x="2549744" y="1877649"/>
              <a:ext cx="50053" cy="76812"/>
            </a:xfrm>
            <a:custGeom>
              <a:avLst/>
              <a:gdLst>
                <a:gd name="connsiteX0" fmla="*/ 21439 w 31392"/>
                <a:gd name="connsiteY0" fmla="*/ 48148 h 48174"/>
                <a:gd name="connsiteX1" fmla="*/ 7074 w 31392"/>
                <a:gd name="connsiteY1" fmla="*/ 31749 h 48174"/>
                <a:gd name="connsiteX2" fmla="*/ 5490 w 31392"/>
                <a:gd name="connsiteY2" fmla="*/ 18652 h 48174"/>
                <a:gd name="connsiteX3" fmla="*/ 288 w 31392"/>
                <a:gd name="connsiteY3" fmla="*/ 7772 h 48174"/>
                <a:gd name="connsiteX4" fmla="*/ 30708 w 31392"/>
                <a:gd name="connsiteY4" fmla="*/ 458 h 48174"/>
                <a:gd name="connsiteX5" fmla="*/ 21413 w 31392"/>
                <a:gd name="connsiteY5" fmla="*/ 48174 h 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92" h="48174">
                  <a:moveTo>
                    <a:pt x="21439" y="48148"/>
                  </a:moveTo>
                  <a:cubicBezTo>
                    <a:pt x="21439" y="48148"/>
                    <a:pt x="14283" y="36661"/>
                    <a:pt x="7074" y="31749"/>
                  </a:cubicBezTo>
                  <a:cubicBezTo>
                    <a:pt x="-135" y="26838"/>
                    <a:pt x="5490" y="18652"/>
                    <a:pt x="5490" y="18652"/>
                  </a:cubicBezTo>
                  <a:cubicBezTo>
                    <a:pt x="5490" y="18652"/>
                    <a:pt x="-1482" y="12526"/>
                    <a:pt x="288" y="7772"/>
                  </a:cubicBezTo>
                  <a:cubicBezTo>
                    <a:pt x="2057" y="3019"/>
                    <a:pt x="27909" y="-1470"/>
                    <a:pt x="30708" y="458"/>
                  </a:cubicBezTo>
                  <a:cubicBezTo>
                    <a:pt x="33507" y="2385"/>
                    <a:pt x="27196" y="44108"/>
                    <a:pt x="21413" y="48174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595F3EE-53E3-4E99-7391-A760BCE9AB03}"/>
                </a:ext>
              </a:extLst>
            </p:cNvPr>
            <p:cNvSpPr/>
            <p:nvPr/>
          </p:nvSpPr>
          <p:spPr>
            <a:xfrm rot="16200000" flipH="1">
              <a:off x="2546948" y="1841805"/>
              <a:ext cx="123193" cy="126815"/>
            </a:xfrm>
            <a:custGeom>
              <a:avLst/>
              <a:gdLst>
                <a:gd name="connsiteX0" fmla="*/ 0 w 77263"/>
                <a:gd name="connsiteY0" fmla="*/ 79536 h 79535"/>
                <a:gd name="connsiteX1" fmla="*/ 39108 w 77263"/>
                <a:gd name="connsiteY1" fmla="*/ 51492 h 79535"/>
                <a:gd name="connsiteX2" fmla="*/ 48825 w 77263"/>
                <a:gd name="connsiteY2" fmla="*/ 63719 h 79535"/>
                <a:gd name="connsiteX3" fmla="*/ 45155 w 77263"/>
                <a:gd name="connsiteY3" fmla="*/ 18273 h 79535"/>
                <a:gd name="connsiteX4" fmla="*/ 65171 w 77263"/>
                <a:gd name="connsiteY4" fmla="*/ 0 h 79535"/>
                <a:gd name="connsiteX5" fmla="*/ 76552 w 77263"/>
                <a:gd name="connsiteY5" fmla="*/ 51651 h 79535"/>
                <a:gd name="connsiteX6" fmla="*/ 53869 w 77263"/>
                <a:gd name="connsiteY6" fmla="*/ 69106 h 79535"/>
                <a:gd name="connsiteX7" fmla="*/ 26 w 77263"/>
                <a:gd name="connsiteY7" fmla="*/ 79536 h 7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63" h="79535">
                  <a:moveTo>
                    <a:pt x="0" y="79536"/>
                  </a:moveTo>
                  <a:lnTo>
                    <a:pt x="39108" y="51492"/>
                  </a:lnTo>
                  <a:lnTo>
                    <a:pt x="48825" y="63719"/>
                  </a:lnTo>
                  <a:cubicBezTo>
                    <a:pt x="48825" y="63719"/>
                    <a:pt x="52549" y="31212"/>
                    <a:pt x="45155" y="18273"/>
                  </a:cubicBezTo>
                  <a:cubicBezTo>
                    <a:pt x="37761" y="5334"/>
                    <a:pt x="65171" y="0"/>
                    <a:pt x="65171" y="0"/>
                  </a:cubicBezTo>
                  <a:cubicBezTo>
                    <a:pt x="65171" y="0"/>
                    <a:pt x="80724" y="40428"/>
                    <a:pt x="76552" y="51651"/>
                  </a:cubicBezTo>
                  <a:cubicBezTo>
                    <a:pt x="72406" y="62873"/>
                    <a:pt x="69871" y="62662"/>
                    <a:pt x="53869" y="69106"/>
                  </a:cubicBezTo>
                  <a:cubicBezTo>
                    <a:pt x="37867" y="75549"/>
                    <a:pt x="26" y="79536"/>
                    <a:pt x="26" y="7953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9B3D4B9-A93A-9C40-E8F4-EB66E7264F1B}"/>
                </a:ext>
              </a:extLst>
            </p:cNvPr>
            <p:cNvSpPr/>
            <p:nvPr/>
          </p:nvSpPr>
          <p:spPr>
            <a:xfrm rot="16200000" flipH="1">
              <a:off x="2572927" y="1578066"/>
              <a:ext cx="139320" cy="129218"/>
            </a:xfrm>
            <a:custGeom>
              <a:avLst/>
              <a:gdLst>
                <a:gd name="connsiteX0" fmla="*/ 0 w 87378"/>
                <a:gd name="connsiteY0" fmla="*/ 80407 h 81041"/>
                <a:gd name="connsiteX1" fmla="*/ 20782 w 87378"/>
                <a:gd name="connsiteY1" fmla="*/ 53 h 81041"/>
                <a:gd name="connsiteX2" fmla="*/ 28994 w 87378"/>
                <a:gd name="connsiteY2" fmla="*/ 0 h 81041"/>
                <a:gd name="connsiteX3" fmla="*/ 87379 w 87378"/>
                <a:gd name="connsiteY3" fmla="*/ 71271 h 81041"/>
                <a:gd name="connsiteX4" fmla="*/ 77001 w 87378"/>
                <a:gd name="connsiteY4" fmla="*/ 72274 h 81041"/>
                <a:gd name="connsiteX5" fmla="*/ 26195 w 87378"/>
                <a:gd name="connsiteY5" fmla="*/ 15501 h 81041"/>
                <a:gd name="connsiteX6" fmla="*/ 12385 w 87378"/>
                <a:gd name="connsiteY6" fmla="*/ 81041 h 81041"/>
                <a:gd name="connsiteX7" fmla="*/ 0 w 87378"/>
                <a:gd name="connsiteY7" fmla="*/ 80407 h 8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78" h="81041">
                  <a:moveTo>
                    <a:pt x="0" y="80407"/>
                  </a:moveTo>
                  <a:lnTo>
                    <a:pt x="20782" y="53"/>
                  </a:lnTo>
                  <a:lnTo>
                    <a:pt x="28994" y="0"/>
                  </a:lnTo>
                  <a:lnTo>
                    <a:pt x="87379" y="71271"/>
                  </a:lnTo>
                  <a:lnTo>
                    <a:pt x="77001" y="72274"/>
                  </a:lnTo>
                  <a:lnTo>
                    <a:pt x="26195" y="15501"/>
                  </a:lnTo>
                  <a:lnTo>
                    <a:pt x="12385" y="81041"/>
                  </a:lnTo>
                  <a:lnTo>
                    <a:pt x="0" y="80407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9C7F7B-CE4A-9A87-47ED-6CF4C43043C2}"/>
                </a:ext>
              </a:extLst>
            </p:cNvPr>
            <p:cNvSpPr/>
            <p:nvPr/>
          </p:nvSpPr>
          <p:spPr>
            <a:xfrm rot="16200000" flipH="1">
              <a:off x="2581811" y="1545941"/>
              <a:ext cx="118774" cy="126354"/>
            </a:xfrm>
            <a:custGeom>
              <a:avLst/>
              <a:gdLst>
                <a:gd name="connsiteX0" fmla="*/ 0 w 74492"/>
                <a:gd name="connsiteY0" fmla="*/ 79246 h 79245"/>
                <a:gd name="connsiteX1" fmla="*/ 30473 w 74492"/>
                <a:gd name="connsiteY1" fmla="*/ 79 h 79245"/>
                <a:gd name="connsiteX2" fmla="*/ 40481 w 74492"/>
                <a:gd name="connsiteY2" fmla="*/ 0 h 79245"/>
                <a:gd name="connsiteX3" fmla="*/ 74492 w 74492"/>
                <a:gd name="connsiteY3" fmla="*/ 73568 h 79245"/>
                <a:gd name="connsiteX4" fmla="*/ 67019 w 74492"/>
                <a:gd name="connsiteY4" fmla="*/ 73647 h 79245"/>
                <a:gd name="connsiteX5" fmla="*/ 34381 w 74492"/>
                <a:gd name="connsiteY5" fmla="*/ 11355 h 79245"/>
                <a:gd name="connsiteX6" fmla="*/ 10219 w 74492"/>
                <a:gd name="connsiteY6" fmla="*/ 79167 h 79245"/>
                <a:gd name="connsiteX7" fmla="*/ 0 w 74492"/>
                <a:gd name="connsiteY7" fmla="*/ 79246 h 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92" h="79245">
                  <a:moveTo>
                    <a:pt x="0" y="79246"/>
                  </a:moveTo>
                  <a:lnTo>
                    <a:pt x="30473" y="79"/>
                  </a:lnTo>
                  <a:lnTo>
                    <a:pt x="40481" y="0"/>
                  </a:lnTo>
                  <a:lnTo>
                    <a:pt x="74492" y="73568"/>
                  </a:lnTo>
                  <a:lnTo>
                    <a:pt x="67019" y="73647"/>
                  </a:lnTo>
                  <a:lnTo>
                    <a:pt x="34381" y="11355"/>
                  </a:lnTo>
                  <a:lnTo>
                    <a:pt x="10219" y="79167"/>
                  </a:lnTo>
                  <a:lnTo>
                    <a:pt x="0" y="79246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04B05BF-1511-C3F4-0D0B-818D58E3BBC3}"/>
                </a:ext>
              </a:extLst>
            </p:cNvPr>
            <p:cNvSpPr/>
            <p:nvPr/>
          </p:nvSpPr>
          <p:spPr>
            <a:xfrm rot="16200000" flipH="1">
              <a:off x="2214414" y="1589055"/>
              <a:ext cx="1061811" cy="464283"/>
            </a:xfrm>
            <a:custGeom>
              <a:avLst/>
              <a:gdLst>
                <a:gd name="connsiteX0" fmla="*/ 815868 w 5610905"/>
                <a:gd name="connsiteY0" fmla="*/ 0 h 2453368"/>
                <a:gd name="connsiteX1" fmla="*/ 817865 w 5610905"/>
                <a:gd name="connsiteY1" fmla="*/ 224936 h 2453368"/>
                <a:gd name="connsiteX2" fmla="*/ 763580 w 5610905"/>
                <a:gd name="connsiteY2" fmla="*/ 335959 h 2453368"/>
                <a:gd name="connsiteX3" fmla="*/ 801629 w 5610905"/>
                <a:gd name="connsiteY3" fmla="*/ 479235 h 2453368"/>
                <a:gd name="connsiteX4" fmla="*/ 803854 w 5610905"/>
                <a:gd name="connsiteY4" fmla="*/ 722194 h 2453368"/>
                <a:gd name="connsiteX5" fmla="*/ 600495 w 5610905"/>
                <a:gd name="connsiteY5" fmla="*/ 865697 h 2453368"/>
                <a:gd name="connsiteX6" fmla="*/ 601835 w 5610905"/>
                <a:gd name="connsiteY6" fmla="*/ 1010094 h 2453368"/>
                <a:gd name="connsiteX7" fmla="*/ 599483 w 5610905"/>
                <a:gd name="connsiteY7" fmla="*/ 1010366 h 2453368"/>
                <a:gd name="connsiteX8" fmla="*/ 744944 w 5610905"/>
                <a:gd name="connsiteY8" fmla="*/ 1006454 h 2453368"/>
                <a:gd name="connsiteX9" fmla="*/ 1328030 w 5610905"/>
                <a:gd name="connsiteY9" fmla="*/ 995635 h 2453368"/>
                <a:gd name="connsiteX10" fmla="*/ 2376164 w 5610905"/>
                <a:gd name="connsiteY10" fmla="*/ 920209 h 2453368"/>
                <a:gd name="connsiteX11" fmla="*/ 3380250 w 5610905"/>
                <a:gd name="connsiteY11" fmla="*/ 734654 h 2453368"/>
                <a:gd name="connsiteX12" fmla="*/ 3436322 w 5610905"/>
                <a:gd name="connsiteY12" fmla="*/ 713296 h 2453368"/>
                <a:gd name="connsiteX13" fmla="*/ 3436760 w 5610905"/>
                <a:gd name="connsiteY13" fmla="*/ 713077 h 2453368"/>
                <a:gd name="connsiteX14" fmla="*/ 3477253 w 5610905"/>
                <a:gd name="connsiteY14" fmla="*/ 661681 h 2453368"/>
                <a:gd name="connsiteX15" fmla="*/ 3472804 w 5610905"/>
                <a:gd name="connsiteY15" fmla="*/ 168872 h 2453368"/>
                <a:gd name="connsiteX16" fmla="*/ 3473023 w 5610905"/>
                <a:gd name="connsiteY16" fmla="*/ 168872 h 2453368"/>
                <a:gd name="connsiteX17" fmla="*/ 5523246 w 5610905"/>
                <a:gd name="connsiteY17" fmla="*/ 515060 h 2453368"/>
                <a:gd name="connsiteX18" fmla="*/ 5610905 w 5610905"/>
                <a:gd name="connsiteY18" fmla="*/ 1181856 h 2453368"/>
                <a:gd name="connsiteX19" fmla="*/ 5535042 w 5610905"/>
                <a:gd name="connsiteY19" fmla="*/ 1849982 h 2453368"/>
                <a:gd name="connsiteX20" fmla="*/ 3491273 w 5610905"/>
                <a:gd name="connsiteY20" fmla="*/ 2232442 h 2453368"/>
                <a:gd name="connsiteX21" fmla="*/ 3486824 w 5610905"/>
                <a:gd name="connsiteY21" fmla="*/ 1739633 h 2453368"/>
                <a:gd name="connsiteX22" fmla="*/ 3445438 w 5610905"/>
                <a:gd name="connsiteY22" fmla="*/ 1688903 h 2453368"/>
                <a:gd name="connsiteX23" fmla="*/ 3444991 w 5610905"/>
                <a:gd name="connsiteY23" fmla="*/ 1688684 h 2453368"/>
                <a:gd name="connsiteX24" fmla="*/ 3388481 w 5610905"/>
                <a:gd name="connsiteY24" fmla="*/ 1668210 h 2453368"/>
                <a:gd name="connsiteX25" fmla="*/ 2381287 w 5610905"/>
                <a:gd name="connsiteY25" fmla="*/ 1500458 h 2453368"/>
                <a:gd name="connsiteX26" fmla="*/ 1332032 w 5610905"/>
                <a:gd name="connsiteY26" fmla="*/ 1443729 h 2453368"/>
                <a:gd name="connsiteX27" fmla="*/ 748892 w 5610905"/>
                <a:gd name="connsiteY27" fmla="*/ 1443334 h 2453368"/>
                <a:gd name="connsiteX28" fmla="*/ 605610 w 5610905"/>
                <a:gd name="connsiteY28" fmla="*/ 1442045 h 2453368"/>
                <a:gd name="connsiteX29" fmla="*/ 606949 w 5610905"/>
                <a:gd name="connsiteY29" fmla="*/ 1586331 h 2453368"/>
                <a:gd name="connsiteX30" fmla="*/ 812742 w 5610905"/>
                <a:gd name="connsiteY30" fmla="*/ 1726279 h 2453368"/>
                <a:gd name="connsiteX31" fmla="*/ 814966 w 5610905"/>
                <a:gd name="connsiteY31" fmla="*/ 1969237 h 2453368"/>
                <a:gd name="connsiteX32" fmla="*/ 779368 w 5610905"/>
                <a:gd name="connsiteY32" fmla="*/ 2112960 h 2453368"/>
                <a:gd name="connsiteX33" fmla="*/ 835659 w 5610905"/>
                <a:gd name="connsiteY33" fmla="*/ 2223090 h 2453368"/>
                <a:gd name="connsiteX34" fmla="*/ 837665 w 5610905"/>
                <a:gd name="connsiteY34" fmla="*/ 2448026 h 2453368"/>
                <a:gd name="connsiteX35" fmla="*/ 241846 w 5610905"/>
                <a:gd name="connsiteY35" fmla="*/ 2453368 h 2453368"/>
                <a:gd name="connsiteX36" fmla="*/ 232955 w 5610905"/>
                <a:gd name="connsiteY36" fmla="*/ 1432299 h 2453368"/>
                <a:gd name="connsiteX37" fmla="*/ 204417 w 5610905"/>
                <a:gd name="connsiteY37" fmla="*/ 1430411 h 2453368"/>
                <a:gd name="connsiteX38" fmla="*/ 171097 w 5610905"/>
                <a:gd name="connsiteY38" fmla="*/ 1426592 h 2453368"/>
                <a:gd name="connsiteX39" fmla="*/ 0 w 5610905"/>
                <a:gd name="connsiteY39" fmla="*/ 1231473 h 2453368"/>
                <a:gd name="connsiteX40" fmla="*/ 167533 w 5610905"/>
                <a:gd name="connsiteY40" fmla="*/ 1033457 h 2453368"/>
                <a:gd name="connsiteX41" fmla="*/ 229165 w 5610905"/>
                <a:gd name="connsiteY41" fmla="*/ 1027087 h 2453368"/>
                <a:gd name="connsiteX42" fmla="*/ 220268 w 5610905"/>
                <a:gd name="connsiteY42" fmla="*/ 5342 h 245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10905" h="2453368">
                  <a:moveTo>
                    <a:pt x="815868" y="0"/>
                  </a:moveTo>
                  <a:lnTo>
                    <a:pt x="817865" y="224936"/>
                  </a:lnTo>
                  <a:lnTo>
                    <a:pt x="763580" y="335959"/>
                  </a:lnTo>
                  <a:lnTo>
                    <a:pt x="801629" y="479235"/>
                  </a:lnTo>
                  <a:lnTo>
                    <a:pt x="803854" y="722194"/>
                  </a:lnTo>
                  <a:lnTo>
                    <a:pt x="600495" y="865697"/>
                  </a:lnTo>
                  <a:lnTo>
                    <a:pt x="601835" y="1010094"/>
                  </a:lnTo>
                  <a:lnTo>
                    <a:pt x="599483" y="1010366"/>
                  </a:lnTo>
                  <a:lnTo>
                    <a:pt x="744944" y="1006454"/>
                  </a:lnTo>
                  <a:cubicBezTo>
                    <a:pt x="1001139" y="1000364"/>
                    <a:pt x="1258280" y="996970"/>
                    <a:pt x="1328030" y="995635"/>
                  </a:cubicBezTo>
                  <a:cubicBezTo>
                    <a:pt x="1467750" y="992517"/>
                    <a:pt x="2119860" y="945351"/>
                    <a:pt x="2376164" y="920209"/>
                  </a:cubicBezTo>
                  <a:cubicBezTo>
                    <a:pt x="2632468" y="894849"/>
                    <a:pt x="3277458" y="761582"/>
                    <a:pt x="3380250" y="734654"/>
                  </a:cubicBezTo>
                  <a:cubicBezTo>
                    <a:pt x="3404498" y="728428"/>
                    <a:pt x="3422521" y="721081"/>
                    <a:pt x="3436322" y="713296"/>
                  </a:cubicBezTo>
                  <a:cubicBezTo>
                    <a:pt x="3436608" y="713077"/>
                    <a:pt x="3436760" y="713077"/>
                    <a:pt x="3436760" y="713077"/>
                  </a:cubicBezTo>
                  <a:cubicBezTo>
                    <a:pt x="3480370" y="688381"/>
                    <a:pt x="3477253" y="661681"/>
                    <a:pt x="3477253" y="661681"/>
                  </a:cubicBezTo>
                  <a:lnTo>
                    <a:pt x="3472804" y="168872"/>
                  </a:lnTo>
                  <a:lnTo>
                    <a:pt x="3473023" y="168872"/>
                  </a:lnTo>
                  <a:cubicBezTo>
                    <a:pt x="4364089" y="5569"/>
                    <a:pt x="5523246" y="515060"/>
                    <a:pt x="5523246" y="515060"/>
                  </a:cubicBezTo>
                  <a:lnTo>
                    <a:pt x="5610905" y="1181856"/>
                  </a:lnTo>
                  <a:lnTo>
                    <a:pt x="5535042" y="1849982"/>
                  </a:lnTo>
                  <a:cubicBezTo>
                    <a:pt x="5535042" y="1849982"/>
                    <a:pt x="4385001" y="2379947"/>
                    <a:pt x="3491273" y="2232442"/>
                  </a:cubicBezTo>
                  <a:lnTo>
                    <a:pt x="3486824" y="1739633"/>
                  </a:lnTo>
                  <a:cubicBezTo>
                    <a:pt x="3486824" y="1739633"/>
                    <a:pt x="3489714" y="1712933"/>
                    <a:pt x="3445438" y="1688903"/>
                  </a:cubicBezTo>
                  <a:cubicBezTo>
                    <a:pt x="3445152" y="1688684"/>
                    <a:pt x="3444991" y="1688684"/>
                    <a:pt x="3444991" y="1688684"/>
                  </a:cubicBezTo>
                  <a:cubicBezTo>
                    <a:pt x="3431199" y="1681118"/>
                    <a:pt x="3412958" y="1674226"/>
                    <a:pt x="3388481" y="1668210"/>
                  </a:cubicBezTo>
                  <a:cubicBezTo>
                    <a:pt x="3285471" y="1643077"/>
                    <a:pt x="2638029" y="1521370"/>
                    <a:pt x="2381287" y="1500458"/>
                  </a:cubicBezTo>
                  <a:cubicBezTo>
                    <a:pt x="2124528" y="1479984"/>
                    <a:pt x="1471753" y="1444167"/>
                    <a:pt x="1332032" y="1443729"/>
                  </a:cubicBezTo>
                  <a:cubicBezTo>
                    <a:pt x="1262282" y="1443615"/>
                    <a:pt x="1005141" y="1444837"/>
                    <a:pt x="748892" y="1443334"/>
                  </a:cubicBezTo>
                  <a:lnTo>
                    <a:pt x="605610" y="1442045"/>
                  </a:lnTo>
                  <a:lnTo>
                    <a:pt x="606949" y="1586331"/>
                  </a:lnTo>
                  <a:lnTo>
                    <a:pt x="812742" y="1726279"/>
                  </a:lnTo>
                  <a:lnTo>
                    <a:pt x="814966" y="1969237"/>
                  </a:lnTo>
                  <a:lnTo>
                    <a:pt x="779368" y="2112960"/>
                  </a:lnTo>
                  <a:lnTo>
                    <a:pt x="835659" y="2223090"/>
                  </a:lnTo>
                  <a:lnTo>
                    <a:pt x="837665" y="2448026"/>
                  </a:lnTo>
                  <a:lnTo>
                    <a:pt x="241846" y="2453368"/>
                  </a:lnTo>
                  <a:lnTo>
                    <a:pt x="232955" y="1432299"/>
                  </a:lnTo>
                  <a:lnTo>
                    <a:pt x="204417" y="1430411"/>
                  </a:lnTo>
                  <a:cubicBezTo>
                    <a:pt x="190600" y="1429239"/>
                    <a:pt x="179370" y="1427968"/>
                    <a:pt x="171097" y="1426592"/>
                  </a:cubicBezTo>
                  <a:cubicBezTo>
                    <a:pt x="38934" y="1404567"/>
                    <a:pt x="6008" y="1281976"/>
                    <a:pt x="0" y="1231473"/>
                  </a:cubicBezTo>
                  <a:cubicBezTo>
                    <a:pt x="5114" y="1180743"/>
                    <a:pt x="35817" y="1057706"/>
                    <a:pt x="167533" y="1033457"/>
                  </a:cubicBezTo>
                  <a:lnTo>
                    <a:pt x="229165" y="1027087"/>
                  </a:lnTo>
                  <a:lnTo>
                    <a:pt x="220268" y="5342"/>
                  </a:lnTo>
                  <a:close/>
                </a:path>
              </a:pathLst>
            </a:custGeom>
            <a:gradFill>
              <a:gsLst>
                <a:gs pos="0">
                  <a:srgbClr val="20E81B"/>
                </a:gs>
                <a:gs pos="97000">
                  <a:srgbClr val="35FF2C"/>
                </a:gs>
              </a:gsLst>
              <a:lin ang="6367801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E2FA07B-C68A-F17F-EF25-871DE2A4C671}"/>
                </a:ext>
              </a:extLst>
            </p:cNvPr>
            <p:cNvSpPr/>
            <p:nvPr/>
          </p:nvSpPr>
          <p:spPr>
            <a:xfrm rot="16200000" flipH="1">
              <a:off x="2265003" y="1940153"/>
              <a:ext cx="948892" cy="190109"/>
            </a:xfrm>
            <a:custGeom>
              <a:avLst/>
              <a:gdLst>
                <a:gd name="connsiteX0" fmla="*/ 364329 w 595120"/>
                <a:gd name="connsiteY0" fmla="*/ 1283 h 119231"/>
                <a:gd name="connsiteX1" fmla="*/ 241671 w 595120"/>
                <a:gd name="connsiteY1" fmla="*/ 6987 h 119231"/>
                <a:gd name="connsiteX2" fmla="*/ 108240 w 595120"/>
                <a:gd name="connsiteY2" fmla="*/ 31571 h 119231"/>
                <a:gd name="connsiteX3" fmla="*/ 0 w 595120"/>
                <a:gd name="connsiteY3" fmla="*/ 39255 h 119231"/>
                <a:gd name="connsiteX4" fmla="*/ 211 w 595120"/>
                <a:gd name="connsiteY4" fmla="*/ 62334 h 119231"/>
                <a:gd name="connsiteX5" fmla="*/ 423 w 595120"/>
                <a:gd name="connsiteY5" fmla="*/ 85414 h 119231"/>
                <a:gd name="connsiteX6" fmla="*/ 108768 w 595120"/>
                <a:gd name="connsiteY6" fmla="*/ 91170 h 119231"/>
                <a:gd name="connsiteX7" fmla="*/ 242595 w 595120"/>
                <a:gd name="connsiteY7" fmla="*/ 113404 h 119231"/>
                <a:gd name="connsiteX8" fmla="*/ 365332 w 595120"/>
                <a:gd name="connsiteY8" fmla="*/ 116943 h 119231"/>
                <a:gd name="connsiteX9" fmla="*/ 518331 w 595120"/>
                <a:gd name="connsiteY9" fmla="*/ 82060 h 119231"/>
                <a:gd name="connsiteX10" fmla="*/ 595121 w 595120"/>
                <a:gd name="connsiteY10" fmla="*/ 83328 h 119231"/>
                <a:gd name="connsiteX11" fmla="*/ 594883 w 595120"/>
                <a:gd name="connsiteY11" fmla="*/ 57079 h 119231"/>
                <a:gd name="connsiteX12" fmla="*/ 594645 w 595120"/>
                <a:gd name="connsiteY12" fmla="*/ 30832 h 119231"/>
                <a:gd name="connsiteX13" fmla="*/ 517882 w 595120"/>
                <a:gd name="connsiteY13" fmla="*/ 33446 h 119231"/>
                <a:gd name="connsiteX14" fmla="*/ 364276 w 595120"/>
                <a:gd name="connsiteY14" fmla="*/ 1283 h 11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120" h="119231">
                  <a:moveTo>
                    <a:pt x="364329" y="1283"/>
                  </a:moveTo>
                  <a:cubicBezTo>
                    <a:pt x="310856" y="-909"/>
                    <a:pt x="271246" y="-1041"/>
                    <a:pt x="241671" y="6987"/>
                  </a:cubicBezTo>
                  <a:cubicBezTo>
                    <a:pt x="212096" y="15014"/>
                    <a:pt x="136653" y="29221"/>
                    <a:pt x="108240" y="31571"/>
                  </a:cubicBezTo>
                  <a:cubicBezTo>
                    <a:pt x="79827" y="33921"/>
                    <a:pt x="0" y="39255"/>
                    <a:pt x="0" y="39255"/>
                  </a:cubicBezTo>
                  <a:lnTo>
                    <a:pt x="211" y="62334"/>
                  </a:lnTo>
                  <a:lnTo>
                    <a:pt x="423" y="85414"/>
                  </a:lnTo>
                  <a:cubicBezTo>
                    <a:pt x="423" y="85414"/>
                    <a:pt x="80328" y="89322"/>
                    <a:pt x="108768" y="91170"/>
                  </a:cubicBezTo>
                  <a:cubicBezTo>
                    <a:pt x="137208" y="93019"/>
                    <a:pt x="212888" y="105879"/>
                    <a:pt x="242595" y="113404"/>
                  </a:cubicBezTo>
                  <a:cubicBezTo>
                    <a:pt x="272303" y="120904"/>
                    <a:pt x="311912" y="120085"/>
                    <a:pt x="365332" y="116943"/>
                  </a:cubicBezTo>
                  <a:cubicBezTo>
                    <a:pt x="418752" y="113801"/>
                    <a:pt x="496757" y="87104"/>
                    <a:pt x="518331" y="82060"/>
                  </a:cubicBezTo>
                  <a:cubicBezTo>
                    <a:pt x="539905" y="77016"/>
                    <a:pt x="595121" y="83328"/>
                    <a:pt x="595121" y="83328"/>
                  </a:cubicBezTo>
                  <a:lnTo>
                    <a:pt x="594883" y="57079"/>
                  </a:lnTo>
                  <a:lnTo>
                    <a:pt x="594645" y="30832"/>
                  </a:lnTo>
                  <a:cubicBezTo>
                    <a:pt x="594645" y="30832"/>
                    <a:pt x="539562" y="38120"/>
                    <a:pt x="517882" y="33446"/>
                  </a:cubicBezTo>
                  <a:cubicBezTo>
                    <a:pt x="496229" y="28772"/>
                    <a:pt x="417749" y="3475"/>
                    <a:pt x="364276" y="1283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1F9BBC-3F1E-5C27-2287-F9C45FC401A3}"/>
                </a:ext>
              </a:extLst>
            </p:cNvPr>
            <p:cNvSpPr/>
            <p:nvPr/>
          </p:nvSpPr>
          <p:spPr>
            <a:xfrm rot="16200000" flipH="1">
              <a:off x="2542527" y="2184360"/>
              <a:ext cx="394133" cy="95029"/>
            </a:xfrm>
            <a:custGeom>
              <a:avLst/>
              <a:gdLst>
                <a:gd name="connsiteX0" fmla="*/ 264 w 247190"/>
                <a:gd name="connsiteY0" fmla="*/ 29813 h 59599"/>
                <a:gd name="connsiteX1" fmla="*/ 528 w 247190"/>
                <a:gd name="connsiteY1" fmla="*/ 59599 h 59599"/>
                <a:gd name="connsiteX2" fmla="*/ 247190 w 247190"/>
                <a:gd name="connsiteY2" fmla="*/ 27621 h 59599"/>
                <a:gd name="connsiteX3" fmla="*/ 0 w 247190"/>
                <a:gd name="connsiteY3" fmla="*/ 0 h 59599"/>
                <a:gd name="connsiteX4" fmla="*/ 264 w 247190"/>
                <a:gd name="connsiteY4" fmla="*/ 29786 h 5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90" h="59599">
                  <a:moveTo>
                    <a:pt x="264" y="29813"/>
                  </a:moveTo>
                  <a:lnTo>
                    <a:pt x="528" y="59599"/>
                  </a:lnTo>
                  <a:cubicBezTo>
                    <a:pt x="528" y="59599"/>
                    <a:pt x="175602" y="49037"/>
                    <a:pt x="247190" y="27621"/>
                  </a:cubicBezTo>
                  <a:cubicBezTo>
                    <a:pt x="175206" y="7473"/>
                    <a:pt x="0" y="0"/>
                    <a:pt x="0" y="0"/>
                  </a:cubicBezTo>
                  <a:lnTo>
                    <a:pt x="264" y="29786"/>
                  </a:lnTo>
                  <a:close/>
                </a:path>
              </a:pathLst>
            </a:custGeom>
            <a:gradFill>
              <a:gsLst>
                <a:gs pos="0">
                  <a:srgbClr val="1EE21D"/>
                </a:gs>
                <a:gs pos="54000">
                  <a:srgbClr val="17C435"/>
                </a:gs>
                <a:gs pos="56000">
                  <a:srgbClr val="25DF30"/>
                </a:gs>
                <a:gs pos="59000">
                  <a:srgbClr val="35FF2C"/>
                </a:gs>
                <a:gs pos="64000">
                  <a:srgbClr val="35FF2C"/>
                </a:gs>
                <a:gs pos="98000">
                  <a:srgbClr val="35FF2C"/>
                </a:gs>
              </a:gsLst>
              <a:lin ang="967801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BDC3ECC-FE00-174E-F115-5F74F5F1F895}"/>
                </a:ext>
              </a:extLst>
            </p:cNvPr>
            <p:cNvSpPr/>
            <p:nvPr/>
          </p:nvSpPr>
          <p:spPr>
            <a:xfrm rot="16200000" flipH="1">
              <a:off x="2704816" y="2084975"/>
              <a:ext cx="68629" cy="77260"/>
            </a:xfrm>
            <a:custGeom>
              <a:avLst/>
              <a:gdLst>
                <a:gd name="connsiteX0" fmla="*/ 4225 w 43042"/>
                <a:gd name="connsiteY0" fmla="*/ 24188 h 48455"/>
                <a:gd name="connsiteX1" fmla="*/ 422 w 43042"/>
                <a:gd name="connsiteY1" fmla="*/ 48456 h 48455"/>
                <a:gd name="connsiteX2" fmla="*/ 35754 w 43042"/>
                <a:gd name="connsiteY2" fmla="*/ 44864 h 48455"/>
                <a:gd name="connsiteX3" fmla="*/ 43042 w 43042"/>
                <a:gd name="connsiteY3" fmla="*/ 23845 h 48455"/>
                <a:gd name="connsiteX4" fmla="*/ 35384 w 43042"/>
                <a:gd name="connsiteY4" fmla="*/ 2958 h 48455"/>
                <a:gd name="connsiteX5" fmla="*/ 0 w 43042"/>
                <a:gd name="connsiteY5" fmla="*/ 0 h 48455"/>
                <a:gd name="connsiteX6" fmla="*/ 4225 w 43042"/>
                <a:gd name="connsiteY6" fmla="*/ 24188 h 4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42" h="48455">
                  <a:moveTo>
                    <a:pt x="4225" y="24188"/>
                  </a:moveTo>
                  <a:lnTo>
                    <a:pt x="422" y="48456"/>
                  </a:lnTo>
                  <a:lnTo>
                    <a:pt x="35754" y="44864"/>
                  </a:lnTo>
                  <a:lnTo>
                    <a:pt x="43042" y="23845"/>
                  </a:lnTo>
                  <a:lnTo>
                    <a:pt x="35384" y="2958"/>
                  </a:lnTo>
                  <a:lnTo>
                    <a:pt x="0" y="0"/>
                  </a:lnTo>
                  <a:lnTo>
                    <a:pt x="4225" y="24188"/>
                  </a:ln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CDB00C5-6339-5EFB-05BB-E5D246A66800}"/>
                </a:ext>
              </a:extLst>
            </p:cNvPr>
            <p:cNvSpPr/>
            <p:nvPr/>
          </p:nvSpPr>
          <p:spPr>
            <a:xfrm rot="16200000" flipH="1">
              <a:off x="2852245" y="1556594"/>
              <a:ext cx="187151" cy="94946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6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4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6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4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0061134-AC12-E8A6-7C6B-7F29E4B6C35E}"/>
                </a:ext>
              </a:extLst>
            </p:cNvPr>
            <p:cNvSpPr/>
            <p:nvPr/>
          </p:nvSpPr>
          <p:spPr>
            <a:xfrm rot="16200000" flipH="1">
              <a:off x="2840183" y="2464498"/>
              <a:ext cx="187151" cy="102904"/>
            </a:xfrm>
            <a:custGeom>
              <a:avLst/>
              <a:gdLst>
                <a:gd name="connsiteX0" fmla="*/ 19145 w 117376"/>
                <a:gd name="connsiteY0" fmla="*/ 687 h 64538"/>
                <a:gd name="connsiteX1" fmla="*/ 97677 w 117376"/>
                <a:gd name="connsiteY1" fmla="*/ 1 h 64538"/>
                <a:gd name="connsiteX2" fmla="*/ 106048 w 117376"/>
                <a:gd name="connsiteY2" fmla="*/ 2008 h 64538"/>
                <a:gd name="connsiteX3" fmla="*/ 110775 w 117376"/>
                <a:gd name="connsiteY3" fmla="*/ 5441 h 64538"/>
                <a:gd name="connsiteX4" fmla="*/ 113046 w 117376"/>
                <a:gd name="connsiteY4" fmla="*/ 8055 h 64538"/>
                <a:gd name="connsiteX5" fmla="*/ 115079 w 117376"/>
                <a:gd name="connsiteY5" fmla="*/ 11514 h 64538"/>
                <a:gd name="connsiteX6" fmla="*/ 116109 w 117376"/>
                <a:gd name="connsiteY6" fmla="*/ 14128 h 64538"/>
                <a:gd name="connsiteX7" fmla="*/ 116901 w 117376"/>
                <a:gd name="connsiteY7" fmla="*/ 17561 h 64538"/>
                <a:gd name="connsiteX8" fmla="*/ 117165 w 117376"/>
                <a:gd name="connsiteY8" fmla="*/ 20202 h 64538"/>
                <a:gd name="connsiteX9" fmla="*/ 117192 w 117376"/>
                <a:gd name="connsiteY9" fmla="*/ 20809 h 64538"/>
                <a:gd name="connsiteX10" fmla="*/ 117376 w 117376"/>
                <a:gd name="connsiteY10" fmla="*/ 42753 h 64538"/>
                <a:gd name="connsiteX11" fmla="*/ 117324 w 117376"/>
                <a:gd name="connsiteY11" fmla="*/ 44548 h 64538"/>
                <a:gd name="connsiteX12" fmla="*/ 116795 w 117376"/>
                <a:gd name="connsiteY12" fmla="*/ 48008 h 64538"/>
                <a:gd name="connsiteX13" fmla="*/ 116030 w 117376"/>
                <a:gd name="connsiteY13" fmla="*/ 50622 h 64538"/>
                <a:gd name="connsiteX14" fmla="*/ 114392 w 117376"/>
                <a:gd name="connsiteY14" fmla="*/ 54107 h 64538"/>
                <a:gd name="connsiteX15" fmla="*/ 112518 w 117376"/>
                <a:gd name="connsiteY15" fmla="*/ 56748 h 64538"/>
                <a:gd name="connsiteX16" fmla="*/ 108873 w 117376"/>
                <a:gd name="connsiteY16" fmla="*/ 60260 h 64538"/>
                <a:gd name="connsiteX17" fmla="*/ 98232 w 117376"/>
                <a:gd name="connsiteY17" fmla="*/ 63851 h 64538"/>
                <a:gd name="connsiteX18" fmla="*/ 19699 w 117376"/>
                <a:gd name="connsiteY18" fmla="*/ 64538 h 64538"/>
                <a:gd name="connsiteX19" fmla="*/ 9005 w 117376"/>
                <a:gd name="connsiteY19" fmla="*/ 61132 h 64538"/>
                <a:gd name="connsiteX20" fmla="*/ 5308 w 117376"/>
                <a:gd name="connsiteY20" fmla="*/ 57699 h 64538"/>
                <a:gd name="connsiteX21" fmla="*/ 3380 w 117376"/>
                <a:gd name="connsiteY21" fmla="*/ 55084 h 64538"/>
                <a:gd name="connsiteX22" fmla="*/ 1690 w 117376"/>
                <a:gd name="connsiteY22" fmla="*/ 51625 h 64538"/>
                <a:gd name="connsiteX23" fmla="*/ 871 w 117376"/>
                <a:gd name="connsiteY23" fmla="*/ 49038 h 64538"/>
                <a:gd name="connsiteX24" fmla="*/ 290 w 117376"/>
                <a:gd name="connsiteY24" fmla="*/ 45578 h 64538"/>
                <a:gd name="connsiteX25" fmla="*/ 185 w 117376"/>
                <a:gd name="connsiteY25" fmla="*/ 43783 h 64538"/>
                <a:gd name="connsiteX26" fmla="*/ 0 w 117376"/>
                <a:gd name="connsiteY26" fmla="*/ 21839 h 64538"/>
                <a:gd name="connsiteX27" fmla="*/ 0 w 117376"/>
                <a:gd name="connsiteY27" fmla="*/ 21232 h 64538"/>
                <a:gd name="connsiteX28" fmla="*/ 211 w 117376"/>
                <a:gd name="connsiteY28" fmla="*/ 18591 h 64538"/>
                <a:gd name="connsiteX29" fmla="*/ 951 w 117376"/>
                <a:gd name="connsiteY29" fmla="*/ 15158 h 64538"/>
                <a:gd name="connsiteX30" fmla="*/ 1928 w 117376"/>
                <a:gd name="connsiteY30" fmla="*/ 12517 h 64538"/>
                <a:gd name="connsiteX31" fmla="*/ 3908 w 117376"/>
                <a:gd name="connsiteY31" fmla="*/ 9032 h 64538"/>
                <a:gd name="connsiteX32" fmla="*/ 6126 w 117376"/>
                <a:gd name="connsiteY32" fmla="*/ 6365 h 64538"/>
                <a:gd name="connsiteX33" fmla="*/ 10800 w 117376"/>
                <a:gd name="connsiteY33" fmla="*/ 2853 h 64538"/>
                <a:gd name="connsiteX34" fmla="*/ 19118 w 117376"/>
                <a:gd name="connsiteY34" fmla="*/ 687 h 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38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3"/>
                    <a:pt x="109375" y="4015"/>
                    <a:pt x="110775" y="5441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8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3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5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7"/>
                    <a:pt x="108873" y="60260"/>
                  </a:cubicBezTo>
                  <a:cubicBezTo>
                    <a:pt x="105837" y="62505"/>
                    <a:pt x="102166" y="63825"/>
                    <a:pt x="98232" y="63851"/>
                  </a:cubicBezTo>
                  <a:lnTo>
                    <a:pt x="19699" y="64538"/>
                  </a:lnTo>
                  <a:cubicBezTo>
                    <a:pt x="15765" y="64564"/>
                    <a:pt x="12094" y="63323"/>
                    <a:pt x="9005" y="61132"/>
                  </a:cubicBezTo>
                  <a:cubicBezTo>
                    <a:pt x="7631" y="60181"/>
                    <a:pt x="6338" y="59019"/>
                    <a:pt x="5308" y="57699"/>
                  </a:cubicBezTo>
                  <a:cubicBezTo>
                    <a:pt x="4595" y="56880"/>
                    <a:pt x="3935" y="56009"/>
                    <a:pt x="3380" y="55084"/>
                  </a:cubicBezTo>
                  <a:cubicBezTo>
                    <a:pt x="2720" y="54002"/>
                    <a:pt x="2139" y="52866"/>
                    <a:pt x="1690" y="51625"/>
                  </a:cubicBezTo>
                  <a:cubicBezTo>
                    <a:pt x="1373" y="50807"/>
                    <a:pt x="1083" y="49909"/>
                    <a:pt x="871" y="49038"/>
                  </a:cubicBezTo>
                  <a:cubicBezTo>
                    <a:pt x="581" y="47928"/>
                    <a:pt x="370" y="46767"/>
                    <a:pt x="290" y="45578"/>
                  </a:cubicBezTo>
                  <a:cubicBezTo>
                    <a:pt x="238" y="44971"/>
                    <a:pt x="211" y="44364"/>
                    <a:pt x="185" y="43783"/>
                  </a:cubicBezTo>
                  <a:lnTo>
                    <a:pt x="0" y="21839"/>
                  </a:lnTo>
                  <a:cubicBezTo>
                    <a:pt x="0" y="21628"/>
                    <a:pt x="0" y="21443"/>
                    <a:pt x="0" y="21232"/>
                  </a:cubicBezTo>
                  <a:cubicBezTo>
                    <a:pt x="0" y="20334"/>
                    <a:pt x="53" y="19462"/>
                    <a:pt x="211" y="18591"/>
                  </a:cubicBezTo>
                  <a:cubicBezTo>
                    <a:pt x="343" y="17403"/>
                    <a:pt x="581" y="16267"/>
                    <a:pt x="951" y="15158"/>
                  </a:cubicBezTo>
                  <a:cubicBezTo>
                    <a:pt x="1215" y="14234"/>
                    <a:pt x="1505" y="13389"/>
                    <a:pt x="1928" y="12517"/>
                  </a:cubicBezTo>
                  <a:cubicBezTo>
                    <a:pt x="2482" y="11276"/>
                    <a:pt x="3116" y="10141"/>
                    <a:pt x="3908" y="9032"/>
                  </a:cubicBezTo>
                  <a:cubicBezTo>
                    <a:pt x="4568" y="8055"/>
                    <a:pt x="5281" y="7157"/>
                    <a:pt x="6126" y="6365"/>
                  </a:cubicBezTo>
                  <a:cubicBezTo>
                    <a:pt x="7526" y="4912"/>
                    <a:pt x="9084" y="3724"/>
                    <a:pt x="10800" y="2853"/>
                  </a:cubicBezTo>
                  <a:cubicBezTo>
                    <a:pt x="13335" y="1480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76950B2-9FBF-7620-EAB0-DF2F3A3F6A59}"/>
                </a:ext>
              </a:extLst>
            </p:cNvPr>
            <p:cNvSpPr/>
            <p:nvPr/>
          </p:nvSpPr>
          <p:spPr>
            <a:xfrm rot="16200000" flipH="1">
              <a:off x="2445604" y="2461022"/>
              <a:ext cx="187150" cy="102862"/>
            </a:xfrm>
            <a:custGeom>
              <a:avLst/>
              <a:gdLst>
                <a:gd name="connsiteX0" fmla="*/ 19145 w 117376"/>
                <a:gd name="connsiteY0" fmla="*/ 687 h 64512"/>
                <a:gd name="connsiteX1" fmla="*/ 97677 w 117376"/>
                <a:gd name="connsiteY1" fmla="*/ 1 h 64512"/>
                <a:gd name="connsiteX2" fmla="*/ 106048 w 117376"/>
                <a:gd name="connsiteY2" fmla="*/ 2008 h 64512"/>
                <a:gd name="connsiteX3" fmla="*/ 110775 w 117376"/>
                <a:gd name="connsiteY3" fmla="*/ 5440 h 64512"/>
                <a:gd name="connsiteX4" fmla="*/ 113046 w 117376"/>
                <a:gd name="connsiteY4" fmla="*/ 8055 h 64512"/>
                <a:gd name="connsiteX5" fmla="*/ 115079 w 117376"/>
                <a:gd name="connsiteY5" fmla="*/ 11514 h 64512"/>
                <a:gd name="connsiteX6" fmla="*/ 116109 w 117376"/>
                <a:gd name="connsiteY6" fmla="*/ 14128 h 64512"/>
                <a:gd name="connsiteX7" fmla="*/ 116901 w 117376"/>
                <a:gd name="connsiteY7" fmla="*/ 17561 h 64512"/>
                <a:gd name="connsiteX8" fmla="*/ 117165 w 117376"/>
                <a:gd name="connsiteY8" fmla="*/ 20202 h 64512"/>
                <a:gd name="connsiteX9" fmla="*/ 117192 w 117376"/>
                <a:gd name="connsiteY9" fmla="*/ 20809 h 64512"/>
                <a:gd name="connsiteX10" fmla="*/ 117376 w 117376"/>
                <a:gd name="connsiteY10" fmla="*/ 42752 h 64512"/>
                <a:gd name="connsiteX11" fmla="*/ 117324 w 117376"/>
                <a:gd name="connsiteY11" fmla="*/ 44548 h 64512"/>
                <a:gd name="connsiteX12" fmla="*/ 116796 w 117376"/>
                <a:gd name="connsiteY12" fmla="*/ 48008 h 64512"/>
                <a:gd name="connsiteX13" fmla="*/ 116030 w 117376"/>
                <a:gd name="connsiteY13" fmla="*/ 50622 h 64512"/>
                <a:gd name="connsiteX14" fmla="*/ 114392 w 117376"/>
                <a:gd name="connsiteY14" fmla="*/ 54107 h 64512"/>
                <a:gd name="connsiteX15" fmla="*/ 112518 w 117376"/>
                <a:gd name="connsiteY15" fmla="*/ 56748 h 64512"/>
                <a:gd name="connsiteX16" fmla="*/ 108874 w 117376"/>
                <a:gd name="connsiteY16" fmla="*/ 60233 h 64512"/>
                <a:gd name="connsiteX17" fmla="*/ 98232 w 117376"/>
                <a:gd name="connsiteY17" fmla="*/ 63825 h 64512"/>
                <a:gd name="connsiteX18" fmla="*/ 19699 w 117376"/>
                <a:gd name="connsiteY18" fmla="*/ 64512 h 64512"/>
                <a:gd name="connsiteX19" fmla="*/ 9005 w 117376"/>
                <a:gd name="connsiteY19" fmla="*/ 61105 h 64512"/>
                <a:gd name="connsiteX20" fmla="*/ 5308 w 117376"/>
                <a:gd name="connsiteY20" fmla="*/ 57672 h 64512"/>
                <a:gd name="connsiteX21" fmla="*/ 3380 w 117376"/>
                <a:gd name="connsiteY21" fmla="*/ 55058 h 64512"/>
                <a:gd name="connsiteX22" fmla="*/ 1690 w 117376"/>
                <a:gd name="connsiteY22" fmla="*/ 51599 h 64512"/>
                <a:gd name="connsiteX23" fmla="*/ 871 w 117376"/>
                <a:gd name="connsiteY23" fmla="*/ 49011 h 64512"/>
                <a:gd name="connsiteX24" fmla="*/ 290 w 117376"/>
                <a:gd name="connsiteY24" fmla="*/ 45552 h 64512"/>
                <a:gd name="connsiteX25" fmla="*/ 185 w 117376"/>
                <a:gd name="connsiteY25" fmla="*/ 43756 h 64512"/>
                <a:gd name="connsiteX26" fmla="*/ 0 w 117376"/>
                <a:gd name="connsiteY26" fmla="*/ 21812 h 64512"/>
                <a:gd name="connsiteX27" fmla="*/ 0 w 117376"/>
                <a:gd name="connsiteY27" fmla="*/ 21205 h 64512"/>
                <a:gd name="connsiteX28" fmla="*/ 211 w 117376"/>
                <a:gd name="connsiteY28" fmla="*/ 18564 h 64512"/>
                <a:gd name="connsiteX29" fmla="*/ 951 w 117376"/>
                <a:gd name="connsiteY29" fmla="*/ 15132 h 64512"/>
                <a:gd name="connsiteX30" fmla="*/ 1928 w 117376"/>
                <a:gd name="connsiteY30" fmla="*/ 12491 h 64512"/>
                <a:gd name="connsiteX31" fmla="*/ 3908 w 117376"/>
                <a:gd name="connsiteY31" fmla="*/ 9005 h 64512"/>
                <a:gd name="connsiteX32" fmla="*/ 6126 w 117376"/>
                <a:gd name="connsiteY32" fmla="*/ 6338 h 64512"/>
                <a:gd name="connsiteX33" fmla="*/ 10800 w 117376"/>
                <a:gd name="connsiteY33" fmla="*/ 2826 h 64512"/>
                <a:gd name="connsiteX34" fmla="*/ 19118 w 117376"/>
                <a:gd name="connsiteY34" fmla="*/ 661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12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2"/>
                    <a:pt x="109375" y="4015"/>
                    <a:pt x="110775" y="5440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7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2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6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6"/>
                    <a:pt x="108874" y="60233"/>
                  </a:cubicBezTo>
                  <a:cubicBezTo>
                    <a:pt x="105837" y="62478"/>
                    <a:pt x="102166" y="63799"/>
                    <a:pt x="98232" y="63825"/>
                  </a:cubicBezTo>
                  <a:lnTo>
                    <a:pt x="19699" y="64512"/>
                  </a:lnTo>
                  <a:cubicBezTo>
                    <a:pt x="15765" y="64538"/>
                    <a:pt x="12094" y="63297"/>
                    <a:pt x="9005" y="61105"/>
                  </a:cubicBezTo>
                  <a:cubicBezTo>
                    <a:pt x="7631" y="60155"/>
                    <a:pt x="6338" y="58992"/>
                    <a:pt x="5308" y="57672"/>
                  </a:cubicBezTo>
                  <a:cubicBezTo>
                    <a:pt x="4595" y="56854"/>
                    <a:pt x="3935" y="55982"/>
                    <a:pt x="3380" y="55058"/>
                  </a:cubicBezTo>
                  <a:cubicBezTo>
                    <a:pt x="2720" y="53975"/>
                    <a:pt x="2139" y="52840"/>
                    <a:pt x="1690" y="51599"/>
                  </a:cubicBezTo>
                  <a:cubicBezTo>
                    <a:pt x="1373" y="50780"/>
                    <a:pt x="1083" y="49882"/>
                    <a:pt x="871" y="49011"/>
                  </a:cubicBezTo>
                  <a:cubicBezTo>
                    <a:pt x="581" y="47902"/>
                    <a:pt x="370" y="46740"/>
                    <a:pt x="290" y="45552"/>
                  </a:cubicBezTo>
                  <a:cubicBezTo>
                    <a:pt x="238" y="44944"/>
                    <a:pt x="211" y="44337"/>
                    <a:pt x="185" y="43756"/>
                  </a:cubicBezTo>
                  <a:lnTo>
                    <a:pt x="0" y="21812"/>
                  </a:lnTo>
                  <a:cubicBezTo>
                    <a:pt x="0" y="21601"/>
                    <a:pt x="0" y="21416"/>
                    <a:pt x="0" y="21205"/>
                  </a:cubicBezTo>
                  <a:cubicBezTo>
                    <a:pt x="0" y="20307"/>
                    <a:pt x="53" y="19436"/>
                    <a:pt x="211" y="18564"/>
                  </a:cubicBezTo>
                  <a:cubicBezTo>
                    <a:pt x="343" y="17376"/>
                    <a:pt x="581" y="16241"/>
                    <a:pt x="951" y="15132"/>
                  </a:cubicBezTo>
                  <a:cubicBezTo>
                    <a:pt x="1215" y="14207"/>
                    <a:pt x="1505" y="13362"/>
                    <a:pt x="1928" y="12491"/>
                  </a:cubicBezTo>
                  <a:cubicBezTo>
                    <a:pt x="2482" y="11250"/>
                    <a:pt x="3116" y="10114"/>
                    <a:pt x="3908" y="9005"/>
                  </a:cubicBezTo>
                  <a:cubicBezTo>
                    <a:pt x="4568" y="8028"/>
                    <a:pt x="5281" y="7130"/>
                    <a:pt x="6126" y="6338"/>
                  </a:cubicBezTo>
                  <a:cubicBezTo>
                    <a:pt x="7526" y="4886"/>
                    <a:pt x="9084" y="3698"/>
                    <a:pt x="10800" y="2826"/>
                  </a:cubicBezTo>
                  <a:cubicBezTo>
                    <a:pt x="13335" y="1453"/>
                    <a:pt x="16134" y="687"/>
                    <a:pt x="19118" y="661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A204BC-94CE-CAF3-3550-262066C0DA2B}"/>
                </a:ext>
              </a:extLst>
            </p:cNvPr>
            <p:cNvSpPr/>
            <p:nvPr/>
          </p:nvSpPr>
          <p:spPr>
            <a:xfrm rot="16200000" flipH="1">
              <a:off x="2445940" y="1552972"/>
              <a:ext cx="187150" cy="94946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5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3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5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3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22B0F2-D20C-5FC9-D111-5040DE50887C}"/>
                </a:ext>
              </a:extLst>
            </p:cNvPr>
            <p:cNvSpPr/>
            <p:nvPr/>
          </p:nvSpPr>
          <p:spPr>
            <a:xfrm rot="16200000" flipH="1">
              <a:off x="2655273" y="1164676"/>
              <a:ext cx="178497" cy="482476"/>
            </a:xfrm>
            <a:custGeom>
              <a:avLst/>
              <a:gdLst>
                <a:gd name="connsiteX0" fmla="*/ 19430 w 178498"/>
                <a:gd name="connsiteY0" fmla="*/ 500661 h 530724"/>
                <a:gd name="connsiteX1" fmla="*/ 19430 w 178498"/>
                <a:gd name="connsiteY1" fmla="*/ 500661 h 530724"/>
                <a:gd name="connsiteX2" fmla="*/ 19430 w 178498"/>
                <a:gd name="connsiteY2" fmla="*/ 500662 h 530724"/>
                <a:gd name="connsiteX3" fmla="*/ 19471 w 178498"/>
                <a:gd name="connsiteY3" fmla="*/ 506934 h 530724"/>
                <a:gd name="connsiteX4" fmla="*/ 19483 w 178498"/>
                <a:gd name="connsiteY4" fmla="*/ 506933 h 530724"/>
                <a:gd name="connsiteX5" fmla="*/ 19599 w 178498"/>
                <a:gd name="connsiteY5" fmla="*/ 520407 h 530724"/>
                <a:gd name="connsiteX6" fmla="*/ 146288 w 178498"/>
                <a:gd name="connsiteY6" fmla="*/ 519272 h 530724"/>
                <a:gd name="connsiteX7" fmla="*/ 164226 w 178498"/>
                <a:gd name="connsiteY7" fmla="*/ 530724 h 530724"/>
                <a:gd name="connsiteX8" fmla="*/ 178498 w 178498"/>
                <a:gd name="connsiteY8" fmla="*/ 516198 h 530724"/>
                <a:gd name="connsiteX9" fmla="*/ 162703 w 178498"/>
                <a:gd name="connsiteY9" fmla="*/ 504535 h 530724"/>
                <a:gd name="connsiteX10" fmla="*/ 162750 w 178498"/>
                <a:gd name="connsiteY10" fmla="*/ 504534 h 530724"/>
                <a:gd name="connsiteX11" fmla="*/ 155946 w 178498"/>
                <a:gd name="connsiteY11" fmla="*/ 499545 h 530724"/>
                <a:gd name="connsiteX12" fmla="*/ 155804 w 178498"/>
                <a:gd name="connsiteY12" fmla="*/ 499440 h 530724"/>
                <a:gd name="connsiteX13" fmla="*/ 155803 w 178498"/>
                <a:gd name="connsiteY13" fmla="*/ 499440 h 530724"/>
                <a:gd name="connsiteX14" fmla="*/ 17662 w 178498"/>
                <a:gd name="connsiteY14" fmla="*/ 299992 h 530724"/>
                <a:gd name="connsiteX15" fmla="*/ 17747 w 178498"/>
                <a:gd name="connsiteY15" fmla="*/ 311656 h 530724"/>
                <a:gd name="connsiteX16" fmla="*/ 88313 w 178498"/>
                <a:gd name="connsiteY16" fmla="*/ 314518 h 530724"/>
                <a:gd name="connsiteX17" fmla="*/ 88228 w 178498"/>
                <a:gd name="connsiteY17" fmla="*/ 306898 h 530724"/>
                <a:gd name="connsiteX18" fmla="*/ 16904 w 178498"/>
                <a:gd name="connsiteY18" fmla="*/ 221679 h 530724"/>
                <a:gd name="connsiteX19" fmla="*/ 16989 w 178498"/>
                <a:gd name="connsiteY19" fmla="*/ 233341 h 530724"/>
                <a:gd name="connsiteX20" fmla="*/ 17030 w 178498"/>
                <a:gd name="connsiteY20" fmla="*/ 233341 h 530724"/>
                <a:gd name="connsiteX21" fmla="*/ 87470 w 178498"/>
                <a:gd name="connsiteY21" fmla="*/ 225172 h 530724"/>
                <a:gd name="connsiteX22" fmla="*/ 87385 w 178498"/>
                <a:gd name="connsiteY22" fmla="*/ 217552 h 530724"/>
                <a:gd name="connsiteX23" fmla="*/ 16904 w 178498"/>
                <a:gd name="connsiteY23" fmla="*/ 221679 h 530724"/>
                <a:gd name="connsiteX24" fmla="*/ 4101 w 178498"/>
                <a:gd name="connsiteY24" fmla="*/ 493645 h 530724"/>
                <a:gd name="connsiteX25" fmla="*/ 4163 w 178498"/>
                <a:gd name="connsiteY25" fmla="*/ 500634 h 530724"/>
                <a:gd name="connsiteX26" fmla="*/ 156025 w 178498"/>
                <a:gd name="connsiteY26" fmla="*/ 499282 h 530724"/>
                <a:gd name="connsiteX27" fmla="*/ 155963 w 178498"/>
                <a:gd name="connsiteY27" fmla="*/ 492293 h 530724"/>
                <a:gd name="connsiteX28" fmla="*/ 0 w 178498"/>
                <a:gd name="connsiteY28" fmla="*/ 32658 h 530724"/>
                <a:gd name="connsiteX29" fmla="*/ 62 w 178498"/>
                <a:gd name="connsiteY29" fmla="*/ 39647 h 530724"/>
                <a:gd name="connsiteX30" fmla="*/ 151924 w 178498"/>
                <a:gd name="connsiteY30" fmla="*/ 38295 h 530724"/>
                <a:gd name="connsiteX31" fmla="*/ 151862 w 178498"/>
                <a:gd name="connsiteY31" fmla="*/ 31306 h 530724"/>
                <a:gd name="connsiteX32" fmla="*/ 151830 w 178498"/>
                <a:gd name="connsiteY32" fmla="*/ 31307 h 530724"/>
                <a:gd name="connsiteX33" fmla="*/ 158501 w 178498"/>
                <a:gd name="connsiteY33" fmla="*/ 26231 h 530724"/>
                <a:gd name="connsiteX34" fmla="*/ 158474 w 178498"/>
                <a:gd name="connsiteY34" fmla="*/ 26231 h 530724"/>
                <a:gd name="connsiteX35" fmla="*/ 174077 w 178498"/>
                <a:gd name="connsiteY35" fmla="*/ 14315 h 530724"/>
                <a:gd name="connsiteX36" fmla="*/ 159510 w 178498"/>
                <a:gd name="connsiteY36" fmla="*/ 0 h 530724"/>
                <a:gd name="connsiteX37" fmla="*/ 141783 w 178498"/>
                <a:gd name="connsiteY37" fmla="*/ 11789 h 530724"/>
                <a:gd name="connsiteX38" fmla="*/ 15136 w 178498"/>
                <a:gd name="connsiteY38" fmla="*/ 12926 h 530724"/>
                <a:gd name="connsiteX39" fmla="*/ 15251 w 178498"/>
                <a:gd name="connsiteY39" fmla="*/ 26400 h 530724"/>
                <a:gd name="connsiteX40" fmla="*/ 15221 w 178498"/>
                <a:gd name="connsiteY40" fmla="*/ 26400 h 530724"/>
                <a:gd name="connsiteX41" fmla="*/ 15304 w 178498"/>
                <a:gd name="connsiteY41" fmla="*/ 32522 h 5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78498" h="530724">
                  <a:moveTo>
                    <a:pt x="19430" y="500661"/>
                  </a:moveTo>
                  <a:lnTo>
                    <a:pt x="19430" y="500661"/>
                  </a:lnTo>
                  <a:lnTo>
                    <a:pt x="19430" y="500662"/>
                  </a:lnTo>
                  <a:lnTo>
                    <a:pt x="19471" y="506934"/>
                  </a:lnTo>
                  <a:lnTo>
                    <a:pt x="19483" y="506933"/>
                  </a:lnTo>
                  <a:lnTo>
                    <a:pt x="19599" y="520407"/>
                  </a:lnTo>
                  <a:lnTo>
                    <a:pt x="146288" y="519272"/>
                  </a:lnTo>
                  <a:lnTo>
                    <a:pt x="164226" y="530724"/>
                  </a:lnTo>
                  <a:lnTo>
                    <a:pt x="178498" y="516198"/>
                  </a:lnTo>
                  <a:lnTo>
                    <a:pt x="162703" y="504535"/>
                  </a:lnTo>
                  <a:lnTo>
                    <a:pt x="162750" y="504534"/>
                  </a:lnTo>
                  <a:lnTo>
                    <a:pt x="155946" y="499545"/>
                  </a:lnTo>
                  <a:lnTo>
                    <a:pt x="155804" y="499440"/>
                  </a:lnTo>
                  <a:lnTo>
                    <a:pt x="155803" y="499440"/>
                  </a:lnTo>
                  <a:close/>
                  <a:moveTo>
                    <a:pt x="17662" y="299992"/>
                  </a:moveTo>
                  <a:lnTo>
                    <a:pt x="17747" y="311656"/>
                  </a:lnTo>
                  <a:cubicBezTo>
                    <a:pt x="31682" y="312413"/>
                    <a:pt x="64818" y="314223"/>
                    <a:pt x="88313" y="314518"/>
                  </a:cubicBezTo>
                  <a:lnTo>
                    <a:pt x="88228" y="306898"/>
                  </a:lnTo>
                  <a:close/>
                  <a:moveTo>
                    <a:pt x="16904" y="221679"/>
                  </a:moveTo>
                  <a:lnTo>
                    <a:pt x="16989" y="233341"/>
                  </a:lnTo>
                  <a:lnTo>
                    <a:pt x="17030" y="233341"/>
                  </a:lnTo>
                  <a:lnTo>
                    <a:pt x="87470" y="225172"/>
                  </a:lnTo>
                  <a:lnTo>
                    <a:pt x="87385" y="217552"/>
                  </a:lnTo>
                  <a:cubicBezTo>
                    <a:pt x="63934" y="218268"/>
                    <a:pt x="30798" y="220668"/>
                    <a:pt x="16904" y="221679"/>
                  </a:cubicBezTo>
                  <a:close/>
                  <a:moveTo>
                    <a:pt x="4101" y="493645"/>
                  </a:moveTo>
                  <a:lnTo>
                    <a:pt x="4163" y="500634"/>
                  </a:lnTo>
                  <a:lnTo>
                    <a:pt x="156025" y="499282"/>
                  </a:lnTo>
                  <a:lnTo>
                    <a:pt x="155963" y="492293"/>
                  </a:lnTo>
                  <a:close/>
                  <a:moveTo>
                    <a:pt x="0" y="32658"/>
                  </a:moveTo>
                  <a:lnTo>
                    <a:pt x="62" y="39647"/>
                  </a:lnTo>
                  <a:lnTo>
                    <a:pt x="151924" y="38295"/>
                  </a:lnTo>
                  <a:lnTo>
                    <a:pt x="151862" y="31306"/>
                  </a:lnTo>
                  <a:lnTo>
                    <a:pt x="151830" y="31307"/>
                  </a:lnTo>
                  <a:lnTo>
                    <a:pt x="158501" y="26231"/>
                  </a:lnTo>
                  <a:lnTo>
                    <a:pt x="158474" y="26231"/>
                  </a:lnTo>
                  <a:lnTo>
                    <a:pt x="174077" y="14315"/>
                  </a:lnTo>
                  <a:lnTo>
                    <a:pt x="159510" y="0"/>
                  </a:lnTo>
                  <a:lnTo>
                    <a:pt x="141783" y="11789"/>
                  </a:lnTo>
                  <a:lnTo>
                    <a:pt x="15136" y="12926"/>
                  </a:lnTo>
                  <a:lnTo>
                    <a:pt x="15251" y="26400"/>
                  </a:lnTo>
                  <a:lnTo>
                    <a:pt x="15221" y="26400"/>
                  </a:lnTo>
                  <a:lnTo>
                    <a:pt x="15304" y="32522"/>
                  </a:lnTo>
                  <a:close/>
                </a:path>
              </a:pathLst>
            </a:custGeom>
            <a:gradFill>
              <a:gsLst>
                <a:gs pos="0">
                  <a:srgbClr val="1CA3F7"/>
                </a:gs>
                <a:gs pos="97000">
                  <a:srgbClr val="1D9FFF"/>
                </a:gs>
              </a:gsLst>
              <a:lin ang="6367801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248" name="Google Shape;359;p37"/>
          <p:cNvSpPr txBox="1">
            <a:spLocks noGrp="1"/>
          </p:cNvSpPr>
          <p:nvPr>
            <p:ph type="body" sz="half" idx="1"/>
          </p:nvPr>
        </p:nvSpPr>
        <p:spPr>
          <a:xfrm>
            <a:off x="3103208" y="1048626"/>
            <a:ext cx="5061901" cy="3075067"/>
          </a:xfrm>
          <a:prstGeom prst="rect">
            <a:avLst/>
          </a:prstGeom>
        </p:spPr>
        <p:txBody>
          <a:bodyPr/>
          <a:lstStyle/>
          <a:p>
            <a:pPr marL="314325" indent="-628650" algn="l" defTabSz="905255">
              <a:defRPr sz="1782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314325" indent="-628650" algn="l" defTabSz="905255"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APPLYING THE PRINCIPLES </a:t>
            </a:r>
          </a:p>
          <a:p>
            <a:pPr marL="314325" indent="-628650" algn="l" defTabSz="905255"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 </a:t>
            </a:r>
          </a:p>
          <a:p>
            <a:pPr marL="339470" indent="-339470" algn="l" defTabSz="905255">
              <a:buClr>
                <a:schemeClr val="accent6">
                  <a:lumOff val="44000"/>
                </a:schemeClr>
              </a:buClr>
              <a:buSzPts val="1700"/>
              <a:buAutoNum type="arabicPeriod"/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Control or eliminate the causative factors</a:t>
            </a:r>
          </a:p>
          <a:p>
            <a:pPr marL="339470" indent="-339470" algn="l" defTabSz="905255">
              <a:buClr>
                <a:schemeClr val="accent6">
                  <a:lumOff val="44000"/>
                </a:schemeClr>
              </a:buClr>
              <a:buSzPts val="1700"/>
              <a:buAutoNum type="arabicPeriod"/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Support the Host</a:t>
            </a:r>
          </a:p>
          <a:p>
            <a:pPr marL="339470" indent="-339470" algn="l" defTabSz="905255">
              <a:buClr>
                <a:schemeClr val="accent6">
                  <a:lumOff val="44000"/>
                </a:schemeClr>
              </a:buClr>
              <a:buSzPts val="1700"/>
              <a:buAutoNum type="arabicPeriod"/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Optimize the wound environment with “TIME”</a:t>
            </a:r>
          </a:p>
          <a:p>
            <a:pPr marL="792098" lvl="1" indent="-339470" algn="l" defTabSz="905255">
              <a:buClr>
                <a:schemeClr val="accent6">
                  <a:lumOff val="44000"/>
                </a:schemeClr>
              </a:buClr>
              <a:buSzPts val="1500"/>
              <a:buFont typeface="Symbol"/>
              <a:buChar char="·"/>
              <a:defRPr sz="1584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</a:t>
            </a:r>
            <a:r>
              <a:rPr b="0" dirty="0"/>
              <a:t>issue </a:t>
            </a:r>
            <a:endParaRPr sz="1386" dirty="0"/>
          </a:p>
          <a:p>
            <a:pPr marL="792098" lvl="1" indent="-339470" algn="l" defTabSz="905255">
              <a:buClr>
                <a:schemeClr val="accent6">
                  <a:lumOff val="44000"/>
                </a:schemeClr>
              </a:buClr>
              <a:buSzPts val="1500"/>
              <a:buFont typeface="Symbol"/>
              <a:buChar char="·"/>
              <a:defRPr sz="1584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I</a:t>
            </a:r>
            <a:r>
              <a:rPr b="0" dirty="0"/>
              <a:t>nfection</a:t>
            </a:r>
            <a:endParaRPr sz="1386" dirty="0"/>
          </a:p>
          <a:p>
            <a:pPr marL="792098" lvl="1" indent="-339470" algn="l" defTabSz="905255">
              <a:buClr>
                <a:schemeClr val="accent6">
                  <a:lumOff val="44000"/>
                </a:schemeClr>
              </a:buClr>
              <a:buSzPts val="1500"/>
              <a:buFont typeface="Symbol"/>
              <a:buChar char="·"/>
              <a:defRPr sz="1584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</a:t>
            </a:r>
            <a:r>
              <a:rPr b="0" dirty="0"/>
              <a:t>oisture balance</a:t>
            </a:r>
            <a:endParaRPr sz="1386" dirty="0"/>
          </a:p>
          <a:p>
            <a:pPr marL="792098" lvl="1" indent="-339470" algn="l" defTabSz="905255">
              <a:buClr>
                <a:schemeClr val="accent6">
                  <a:lumOff val="44000"/>
                </a:schemeClr>
              </a:buClr>
              <a:buSzPts val="1500"/>
              <a:buFont typeface="Symbol"/>
              <a:buChar char="·"/>
              <a:defRPr sz="1584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E</a:t>
            </a:r>
            <a:r>
              <a:rPr b="0" dirty="0"/>
              <a:t>dge of wound</a:t>
            </a:r>
            <a:endParaRPr sz="1386" dirty="0"/>
          </a:p>
          <a:p>
            <a:pPr marL="314325" indent="-628650" defTabSz="905255"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 </a:t>
            </a:r>
          </a:p>
        </p:txBody>
      </p:sp>
      <p:sp>
        <p:nvSpPr>
          <p:cNvPr id="249" name="Google Shape;360;p37"/>
          <p:cNvSpPr txBox="1">
            <a:spLocks noGrp="1"/>
          </p:cNvSpPr>
          <p:nvPr>
            <p:ph type="title"/>
          </p:nvPr>
        </p:nvSpPr>
        <p:spPr>
          <a:xfrm>
            <a:off x="1987585" y="484115"/>
            <a:ext cx="6369337" cy="841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749808">
              <a:defRPr sz="4182"/>
            </a:lvl1pPr>
          </a:lstStyle>
          <a:p>
            <a:r>
              <a:rPr sz="4000" b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</a:t>
            </a:r>
            <a:r>
              <a:rPr lang="en-US" sz="4000" b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kin Tears</a:t>
            </a:r>
            <a:endParaRPr sz="4000" b="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5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" y="2763819"/>
            <a:ext cx="3574980" cy="2379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49415">
            <a:off x="6788660" y="2830650"/>
            <a:ext cx="2191500" cy="22460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" name="Google Shape;6402;p78"/>
          <p:cNvGrpSpPr/>
          <p:nvPr/>
        </p:nvGrpSpPr>
        <p:grpSpPr>
          <a:xfrm>
            <a:off x="200362" y="178593"/>
            <a:ext cx="866627" cy="1051186"/>
            <a:chOff x="0" y="0"/>
            <a:chExt cx="866625" cy="1051184"/>
          </a:xfrm>
        </p:grpSpPr>
        <p:sp>
          <p:nvSpPr>
            <p:cNvPr id="252" name="Google Shape;6403;p78"/>
            <p:cNvSpPr/>
            <p:nvPr/>
          </p:nvSpPr>
          <p:spPr>
            <a:xfrm>
              <a:off x="469481" y="4890"/>
              <a:ext cx="395445" cy="48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4" h="21600" extrusionOk="0">
                  <a:moveTo>
                    <a:pt x="8633" y="0"/>
                  </a:moveTo>
                  <a:cubicBezTo>
                    <a:pt x="5645" y="0"/>
                    <a:pt x="2552" y="1231"/>
                    <a:pt x="0" y="3966"/>
                  </a:cubicBezTo>
                  <a:lnTo>
                    <a:pt x="3756" y="7872"/>
                  </a:lnTo>
                  <a:cubicBezTo>
                    <a:pt x="5209" y="6316"/>
                    <a:pt x="6945" y="5621"/>
                    <a:pt x="8618" y="5621"/>
                  </a:cubicBezTo>
                  <a:cubicBezTo>
                    <a:pt x="10325" y="5621"/>
                    <a:pt x="11961" y="6344"/>
                    <a:pt x="13149" y="7620"/>
                  </a:cubicBezTo>
                  <a:cubicBezTo>
                    <a:pt x="13500" y="8000"/>
                    <a:pt x="13500" y="9007"/>
                    <a:pt x="13149" y="9511"/>
                  </a:cubicBezTo>
                  <a:cubicBezTo>
                    <a:pt x="12855" y="9699"/>
                    <a:pt x="12475" y="9791"/>
                    <a:pt x="12106" y="9791"/>
                  </a:cubicBezTo>
                  <a:cubicBezTo>
                    <a:pt x="11741" y="9791"/>
                    <a:pt x="11387" y="9699"/>
                    <a:pt x="11152" y="9511"/>
                  </a:cubicBezTo>
                  <a:cubicBezTo>
                    <a:pt x="10448" y="8691"/>
                    <a:pt x="9509" y="8219"/>
                    <a:pt x="8510" y="8219"/>
                  </a:cubicBezTo>
                  <a:cubicBezTo>
                    <a:pt x="7512" y="8219"/>
                    <a:pt x="6457" y="8691"/>
                    <a:pt x="5518" y="9763"/>
                  </a:cubicBezTo>
                  <a:lnTo>
                    <a:pt x="16436" y="21600"/>
                  </a:lnTo>
                  <a:cubicBezTo>
                    <a:pt x="21600" y="16059"/>
                    <a:pt x="21015" y="8251"/>
                    <a:pt x="16786" y="3590"/>
                  </a:cubicBezTo>
                  <a:cubicBezTo>
                    <a:pt x="14647" y="1295"/>
                    <a:pt x="11696" y="0"/>
                    <a:pt x="8633" y="0"/>
                  </a:cubicBezTo>
                  <a:close/>
                </a:path>
              </a:pathLst>
            </a:custGeom>
            <a:solidFill>
              <a:srgbClr val="EEBA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" name="Google Shape;6404;p78"/>
            <p:cNvSpPr/>
            <p:nvPr/>
          </p:nvSpPr>
          <p:spPr>
            <a:xfrm>
              <a:off x="317298" y="390081"/>
              <a:ext cx="225989" cy="274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8" h="21600" extrusionOk="0">
                  <a:moveTo>
                    <a:pt x="8963" y="0"/>
                  </a:moveTo>
                  <a:cubicBezTo>
                    <a:pt x="8373" y="0"/>
                    <a:pt x="7777" y="217"/>
                    <a:pt x="7345" y="658"/>
                  </a:cubicBezTo>
                  <a:lnTo>
                    <a:pt x="648" y="7494"/>
                  </a:lnTo>
                  <a:cubicBezTo>
                    <a:pt x="-216" y="8376"/>
                    <a:pt x="-216" y="9698"/>
                    <a:pt x="648" y="10803"/>
                  </a:cubicBezTo>
                  <a:lnTo>
                    <a:pt x="10587" y="20942"/>
                  </a:lnTo>
                  <a:cubicBezTo>
                    <a:pt x="11019" y="21383"/>
                    <a:pt x="11609" y="21600"/>
                    <a:pt x="12205" y="21600"/>
                  </a:cubicBezTo>
                  <a:cubicBezTo>
                    <a:pt x="12802" y="21600"/>
                    <a:pt x="13391" y="21383"/>
                    <a:pt x="13823" y="20942"/>
                  </a:cubicBezTo>
                  <a:lnTo>
                    <a:pt x="20520" y="14106"/>
                  </a:lnTo>
                  <a:cubicBezTo>
                    <a:pt x="21384" y="13224"/>
                    <a:pt x="21384" y="11685"/>
                    <a:pt x="20520" y="10803"/>
                  </a:cubicBezTo>
                  <a:lnTo>
                    <a:pt x="10587" y="658"/>
                  </a:lnTo>
                  <a:cubicBezTo>
                    <a:pt x="10156" y="217"/>
                    <a:pt x="9559" y="0"/>
                    <a:pt x="8963" y="0"/>
                  </a:cubicBezTo>
                  <a:close/>
                </a:path>
              </a:pathLst>
            </a:custGeom>
            <a:solidFill>
              <a:srgbClr val="EEBA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4" name="Google Shape;6405;p78"/>
            <p:cNvSpPr/>
            <p:nvPr/>
          </p:nvSpPr>
          <p:spPr>
            <a:xfrm>
              <a:off x="0" y="569339"/>
              <a:ext cx="395714" cy="47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8" h="21600" extrusionOk="0">
                  <a:moveTo>
                    <a:pt x="3597" y="0"/>
                  </a:moveTo>
                  <a:cubicBezTo>
                    <a:pt x="-1452" y="5556"/>
                    <a:pt x="-863" y="13390"/>
                    <a:pt x="3362" y="17936"/>
                  </a:cubicBezTo>
                  <a:cubicBezTo>
                    <a:pt x="5590" y="20333"/>
                    <a:pt x="8646" y="21600"/>
                    <a:pt x="11578" y="21600"/>
                  </a:cubicBezTo>
                  <a:cubicBezTo>
                    <a:pt x="14749" y="21600"/>
                    <a:pt x="17681" y="20333"/>
                    <a:pt x="20148" y="17683"/>
                  </a:cubicBezTo>
                  <a:lnTo>
                    <a:pt x="16508" y="13767"/>
                  </a:lnTo>
                  <a:cubicBezTo>
                    <a:pt x="15058" y="15330"/>
                    <a:pt x="13318" y="16024"/>
                    <a:pt x="11649" y="16024"/>
                  </a:cubicBezTo>
                  <a:cubicBezTo>
                    <a:pt x="9942" y="16024"/>
                    <a:pt x="8307" y="15298"/>
                    <a:pt x="7118" y="14019"/>
                  </a:cubicBezTo>
                  <a:cubicBezTo>
                    <a:pt x="6648" y="13514"/>
                    <a:pt x="6648" y="12632"/>
                    <a:pt x="7118" y="12127"/>
                  </a:cubicBezTo>
                  <a:cubicBezTo>
                    <a:pt x="7293" y="11874"/>
                    <a:pt x="7617" y="11746"/>
                    <a:pt x="7953" y="11746"/>
                  </a:cubicBezTo>
                  <a:cubicBezTo>
                    <a:pt x="8292" y="11746"/>
                    <a:pt x="8646" y="11874"/>
                    <a:pt x="8880" y="12127"/>
                  </a:cubicBezTo>
                  <a:cubicBezTo>
                    <a:pt x="9585" y="12945"/>
                    <a:pt x="10524" y="13422"/>
                    <a:pt x="11518" y="13422"/>
                  </a:cubicBezTo>
                  <a:cubicBezTo>
                    <a:pt x="12517" y="13422"/>
                    <a:pt x="13575" y="12945"/>
                    <a:pt x="14514" y="11874"/>
                  </a:cubicBezTo>
                  <a:lnTo>
                    <a:pt x="3597" y="0"/>
                  </a:lnTo>
                  <a:close/>
                </a:path>
              </a:pathLst>
            </a:custGeom>
            <a:solidFill>
              <a:srgbClr val="EEBA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5" name="Google Shape;6406;p78"/>
            <p:cNvSpPr/>
            <p:nvPr/>
          </p:nvSpPr>
          <p:spPr>
            <a:xfrm>
              <a:off x="326" y="0"/>
              <a:ext cx="866300" cy="105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extrusionOk="0">
                  <a:moveTo>
                    <a:pt x="5414" y="2476"/>
                  </a:moveTo>
                  <a:cubicBezTo>
                    <a:pt x="5565" y="2476"/>
                    <a:pt x="5714" y="2518"/>
                    <a:pt x="5824" y="2604"/>
                  </a:cubicBezTo>
                  <a:cubicBezTo>
                    <a:pt x="6042" y="2834"/>
                    <a:pt x="6042" y="3179"/>
                    <a:pt x="5824" y="3468"/>
                  </a:cubicBezTo>
                  <a:cubicBezTo>
                    <a:pt x="5714" y="3583"/>
                    <a:pt x="5565" y="3641"/>
                    <a:pt x="5414" y="3641"/>
                  </a:cubicBezTo>
                  <a:cubicBezTo>
                    <a:pt x="5263" y="3641"/>
                    <a:pt x="5114" y="3583"/>
                    <a:pt x="5004" y="3468"/>
                  </a:cubicBezTo>
                  <a:cubicBezTo>
                    <a:pt x="4786" y="3294"/>
                    <a:pt x="4786" y="2834"/>
                    <a:pt x="5004" y="2604"/>
                  </a:cubicBezTo>
                  <a:cubicBezTo>
                    <a:pt x="5114" y="2518"/>
                    <a:pt x="5263" y="2476"/>
                    <a:pt x="5414" y="2476"/>
                  </a:cubicBezTo>
                  <a:close/>
                  <a:moveTo>
                    <a:pt x="7054" y="4158"/>
                  </a:moveTo>
                  <a:cubicBezTo>
                    <a:pt x="7205" y="4158"/>
                    <a:pt x="7354" y="4217"/>
                    <a:pt x="7464" y="4332"/>
                  </a:cubicBezTo>
                  <a:cubicBezTo>
                    <a:pt x="7683" y="4562"/>
                    <a:pt x="7683" y="4964"/>
                    <a:pt x="7464" y="5194"/>
                  </a:cubicBezTo>
                  <a:cubicBezTo>
                    <a:pt x="7354" y="5310"/>
                    <a:pt x="7205" y="5368"/>
                    <a:pt x="7054" y="5368"/>
                  </a:cubicBezTo>
                  <a:cubicBezTo>
                    <a:pt x="6903" y="5368"/>
                    <a:pt x="6754" y="5310"/>
                    <a:pt x="6645" y="5194"/>
                  </a:cubicBezTo>
                  <a:cubicBezTo>
                    <a:pt x="6426" y="5023"/>
                    <a:pt x="6426" y="4619"/>
                    <a:pt x="6645" y="4332"/>
                  </a:cubicBezTo>
                  <a:cubicBezTo>
                    <a:pt x="6754" y="4217"/>
                    <a:pt x="6903" y="4158"/>
                    <a:pt x="7054" y="4158"/>
                  </a:cubicBezTo>
                  <a:close/>
                  <a:moveTo>
                    <a:pt x="4997" y="4677"/>
                  </a:moveTo>
                  <a:cubicBezTo>
                    <a:pt x="5154" y="4677"/>
                    <a:pt x="5305" y="4734"/>
                    <a:pt x="5386" y="4849"/>
                  </a:cubicBezTo>
                  <a:cubicBezTo>
                    <a:pt x="5605" y="5079"/>
                    <a:pt x="5605" y="5425"/>
                    <a:pt x="5386" y="5713"/>
                  </a:cubicBezTo>
                  <a:cubicBezTo>
                    <a:pt x="5305" y="5828"/>
                    <a:pt x="5154" y="5885"/>
                    <a:pt x="4997" y="5885"/>
                  </a:cubicBezTo>
                  <a:cubicBezTo>
                    <a:pt x="4839" y="5885"/>
                    <a:pt x="4676" y="5828"/>
                    <a:pt x="4567" y="5713"/>
                  </a:cubicBezTo>
                  <a:cubicBezTo>
                    <a:pt x="4402" y="5483"/>
                    <a:pt x="4402" y="5079"/>
                    <a:pt x="4567" y="4849"/>
                  </a:cubicBezTo>
                  <a:cubicBezTo>
                    <a:pt x="4676" y="4734"/>
                    <a:pt x="4839" y="4677"/>
                    <a:pt x="4997" y="4677"/>
                  </a:cubicBezTo>
                  <a:close/>
                  <a:moveTo>
                    <a:pt x="2899" y="5138"/>
                  </a:moveTo>
                  <a:cubicBezTo>
                    <a:pt x="3048" y="5138"/>
                    <a:pt x="3199" y="5194"/>
                    <a:pt x="3308" y="5310"/>
                  </a:cubicBezTo>
                  <a:cubicBezTo>
                    <a:pt x="3472" y="5483"/>
                    <a:pt x="3472" y="5944"/>
                    <a:pt x="3308" y="6174"/>
                  </a:cubicBezTo>
                  <a:cubicBezTo>
                    <a:pt x="3199" y="6260"/>
                    <a:pt x="3034" y="6304"/>
                    <a:pt x="2878" y="6304"/>
                  </a:cubicBezTo>
                  <a:cubicBezTo>
                    <a:pt x="2720" y="6304"/>
                    <a:pt x="2571" y="6260"/>
                    <a:pt x="2487" y="6174"/>
                  </a:cubicBezTo>
                  <a:cubicBezTo>
                    <a:pt x="2269" y="5944"/>
                    <a:pt x="2269" y="5483"/>
                    <a:pt x="2487" y="5310"/>
                  </a:cubicBezTo>
                  <a:cubicBezTo>
                    <a:pt x="2597" y="5194"/>
                    <a:pt x="2748" y="5138"/>
                    <a:pt x="2899" y="5138"/>
                  </a:cubicBezTo>
                  <a:close/>
                  <a:moveTo>
                    <a:pt x="4593" y="6921"/>
                  </a:moveTo>
                  <a:cubicBezTo>
                    <a:pt x="4744" y="6921"/>
                    <a:pt x="4895" y="6980"/>
                    <a:pt x="5004" y="7095"/>
                  </a:cubicBezTo>
                  <a:cubicBezTo>
                    <a:pt x="5223" y="7325"/>
                    <a:pt x="5223" y="7670"/>
                    <a:pt x="5004" y="7957"/>
                  </a:cubicBezTo>
                  <a:cubicBezTo>
                    <a:pt x="4895" y="8072"/>
                    <a:pt x="4744" y="8131"/>
                    <a:pt x="4593" y="8131"/>
                  </a:cubicBezTo>
                  <a:cubicBezTo>
                    <a:pt x="4444" y="8131"/>
                    <a:pt x="4293" y="8072"/>
                    <a:pt x="4183" y="7957"/>
                  </a:cubicBezTo>
                  <a:cubicBezTo>
                    <a:pt x="3965" y="7727"/>
                    <a:pt x="3965" y="7325"/>
                    <a:pt x="4183" y="7095"/>
                  </a:cubicBezTo>
                  <a:cubicBezTo>
                    <a:pt x="4293" y="6980"/>
                    <a:pt x="4444" y="6921"/>
                    <a:pt x="4593" y="6921"/>
                  </a:cubicBezTo>
                  <a:close/>
                  <a:moveTo>
                    <a:pt x="15934" y="13484"/>
                  </a:moveTo>
                  <a:cubicBezTo>
                    <a:pt x="16091" y="13484"/>
                    <a:pt x="16242" y="13541"/>
                    <a:pt x="16323" y="13656"/>
                  </a:cubicBezTo>
                  <a:cubicBezTo>
                    <a:pt x="16542" y="13829"/>
                    <a:pt x="16542" y="14290"/>
                    <a:pt x="16323" y="14520"/>
                  </a:cubicBezTo>
                  <a:cubicBezTo>
                    <a:pt x="16242" y="14606"/>
                    <a:pt x="16091" y="14650"/>
                    <a:pt x="15934" y="14650"/>
                  </a:cubicBezTo>
                  <a:cubicBezTo>
                    <a:pt x="15776" y="14650"/>
                    <a:pt x="15613" y="14606"/>
                    <a:pt x="15504" y="14520"/>
                  </a:cubicBezTo>
                  <a:cubicBezTo>
                    <a:pt x="15230" y="14290"/>
                    <a:pt x="15230" y="13944"/>
                    <a:pt x="15504" y="13656"/>
                  </a:cubicBezTo>
                  <a:cubicBezTo>
                    <a:pt x="15613" y="13541"/>
                    <a:pt x="15776" y="13484"/>
                    <a:pt x="15934" y="13484"/>
                  </a:cubicBezTo>
                  <a:close/>
                  <a:moveTo>
                    <a:pt x="9816" y="6649"/>
                  </a:moveTo>
                  <a:cubicBezTo>
                    <a:pt x="10281" y="6649"/>
                    <a:pt x="10746" y="6835"/>
                    <a:pt x="11074" y="7210"/>
                  </a:cubicBezTo>
                  <a:lnTo>
                    <a:pt x="13589" y="9857"/>
                  </a:lnTo>
                  <a:cubicBezTo>
                    <a:pt x="14299" y="10606"/>
                    <a:pt x="14299" y="11814"/>
                    <a:pt x="13589" y="12563"/>
                  </a:cubicBezTo>
                  <a:lnTo>
                    <a:pt x="11894" y="14346"/>
                  </a:lnTo>
                  <a:cubicBezTo>
                    <a:pt x="11565" y="14721"/>
                    <a:pt x="11100" y="14909"/>
                    <a:pt x="10637" y="14909"/>
                  </a:cubicBezTo>
                  <a:cubicBezTo>
                    <a:pt x="10172" y="14909"/>
                    <a:pt x="9706" y="14721"/>
                    <a:pt x="9378" y="14346"/>
                  </a:cubicBezTo>
                  <a:lnTo>
                    <a:pt x="6863" y="11699"/>
                  </a:lnTo>
                  <a:cubicBezTo>
                    <a:pt x="6152" y="10952"/>
                    <a:pt x="6152" y="9742"/>
                    <a:pt x="6863" y="9051"/>
                  </a:cubicBezTo>
                  <a:lnTo>
                    <a:pt x="8557" y="7210"/>
                  </a:lnTo>
                  <a:cubicBezTo>
                    <a:pt x="8885" y="6835"/>
                    <a:pt x="9351" y="6649"/>
                    <a:pt x="9816" y="6649"/>
                  </a:cubicBezTo>
                  <a:close/>
                  <a:moveTo>
                    <a:pt x="17642" y="15267"/>
                  </a:moveTo>
                  <a:cubicBezTo>
                    <a:pt x="17800" y="15267"/>
                    <a:pt x="17964" y="15326"/>
                    <a:pt x="18073" y="15441"/>
                  </a:cubicBezTo>
                  <a:cubicBezTo>
                    <a:pt x="18238" y="15671"/>
                    <a:pt x="18238" y="16075"/>
                    <a:pt x="18073" y="16305"/>
                  </a:cubicBezTo>
                  <a:cubicBezTo>
                    <a:pt x="17964" y="16420"/>
                    <a:pt x="17800" y="16477"/>
                    <a:pt x="17642" y="16477"/>
                  </a:cubicBezTo>
                  <a:cubicBezTo>
                    <a:pt x="17486" y="16477"/>
                    <a:pt x="17335" y="16420"/>
                    <a:pt x="17254" y="16305"/>
                  </a:cubicBezTo>
                  <a:cubicBezTo>
                    <a:pt x="16979" y="16075"/>
                    <a:pt x="16979" y="15730"/>
                    <a:pt x="17254" y="15441"/>
                  </a:cubicBezTo>
                  <a:cubicBezTo>
                    <a:pt x="17335" y="15326"/>
                    <a:pt x="17486" y="15267"/>
                    <a:pt x="17642" y="15267"/>
                  </a:cubicBezTo>
                  <a:close/>
                  <a:moveTo>
                    <a:pt x="15530" y="15715"/>
                  </a:moveTo>
                  <a:cubicBezTo>
                    <a:pt x="15681" y="15715"/>
                    <a:pt x="15832" y="15757"/>
                    <a:pt x="15941" y="15845"/>
                  </a:cubicBezTo>
                  <a:cubicBezTo>
                    <a:pt x="16160" y="16075"/>
                    <a:pt x="16160" y="16535"/>
                    <a:pt x="15941" y="16707"/>
                  </a:cubicBezTo>
                  <a:cubicBezTo>
                    <a:pt x="15832" y="16822"/>
                    <a:pt x="15681" y="16881"/>
                    <a:pt x="15530" y="16881"/>
                  </a:cubicBezTo>
                  <a:cubicBezTo>
                    <a:pt x="15381" y="16881"/>
                    <a:pt x="15230" y="16822"/>
                    <a:pt x="15120" y="16707"/>
                  </a:cubicBezTo>
                  <a:cubicBezTo>
                    <a:pt x="14848" y="16535"/>
                    <a:pt x="14848" y="16131"/>
                    <a:pt x="15120" y="15845"/>
                  </a:cubicBezTo>
                  <a:cubicBezTo>
                    <a:pt x="15230" y="15757"/>
                    <a:pt x="15381" y="15715"/>
                    <a:pt x="15530" y="15715"/>
                  </a:cubicBezTo>
                  <a:close/>
                  <a:moveTo>
                    <a:pt x="13418" y="16190"/>
                  </a:moveTo>
                  <a:cubicBezTo>
                    <a:pt x="13576" y="16190"/>
                    <a:pt x="13727" y="16247"/>
                    <a:pt x="13808" y="16362"/>
                  </a:cubicBezTo>
                  <a:cubicBezTo>
                    <a:pt x="14027" y="16592"/>
                    <a:pt x="14027" y="16996"/>
                    <a:pt x="13808" y="17226"/>
                  </a:cubicBezTo>
                  <a:cubicBezTo>
                    <a:pt x="13699" y="17341"/>
                    <a:pt x="13548" y="17398"/>
                    <a:pt x="13398" y="17398"/>
                  </a:cubicBezTo>
                  <a:cubicBezTo>
                    <a:pt x="13247" y="17398"/>
                    <a:pt x="13096" y="17341"/>
                    <a:pt x="12987" y="17226"/>
                  </a:cubicBezTo>
                  <a:cubicBezTo>
                    <a:pt x="12768" y="16996"/>
                    <a:pt x="12768" y="16592"/>
                    <a:pt x="12987" y="16362"/>
                  </a:cubicBezTo>
                  <a:cubicBezTo>
                    <a:pt x="13096" y="16247"/>
                    <a:pt x="13261" y="16190"/>
                    <a:pt x="13418" y="16190"/>
                  </a:cubicBezTo>
                  <a:close/>
                  <a:moveTo>
                    <a:pt x="15039" y="18017"/>
                  </a:moveTo>
                  <a:cubicBezTo>
                    <a:pt x="15188" y="18017"/>
                    <a:pt x="15339" y="18059"/>
                    <a:pt x="15448" y="18147"/>
                  </a:cubicBezTo>
                  <a:cubicBezTo>
                    <a:pt x="15667" y="18377"/>
                    <a:pt x="15667" y="18779"/>
                    <a:pt x="15448" y="19009"/>
                  </a:cubicBezTo>
                  <a:cubicBezTo>
                    <a:pt x="15339" y="19124"/>
                    <a:pt x="15188" y="19183"/>
                    <a:pt x="15039" y="19183"/>
                  </a:cubicBezTo>
                  <a:cubicBezTo>
                    <a:pt x="14888" y="19183"/>
                    <a:pt x="14738" y="19124"/>
                    <a:pt x="14627" y="19009"/>
                  </a:cubicBezTo>
                  <a:cubicBezTo>
                    <a:pt x="14409" y="18837"/>
                    <a:pt x="14409" y="18377"/>
                    <a:pt x="14627" y="18147"/>
                  </a:cubicBezTo>
                  <a:cubicBezTo>
                    <a:pt x="14738" y="18059"/>
                    <a:pt x="14888" y="18017"/>
                    <a:pt x="15039" y="18017"/>
                  </a:cubicBezTo>
                  <a:close/>
                  <a:moveTo>
                    <a:pt x="5407" y="0"/>
                  </a:moveTo>
                  <a:cubicBezTo>
                    <a:pt x="4020" y="0"/>
                    <a:pt x="2624" y="561"/>
                    <a:pt x="1559" y="1683"/>
                  </a:cubicBezTo>
                  <a:cubicBezTo>
                    <a:pt x="-519" y="3928"/>
                    <a:pt x="-519" y="7497"/>
                    <a:pt x="1559" y="9742"/>
                  </a:cubicBezTo>
                  <a:lnTo>
                    <a:pt x="11293" y="19988"/>
                  </a:lnTo>
                  <a:cubicBezTo>
                    <a:pt x="12331" y="21024"/>
                    <a:pt x="13753" y="21600"/>
                    <a:pt x="15120" y="21600"/>
                  </a:cubicBezTo>
                  <a:cubicBezTo>
                    <a:pt x="16488" y="21600"/>
                    <a:pt x="17910" y="21024"/>
                    <a:pt x="18948" y="19988"/>
                  </a:cubicBezTo>
                  <a:cubicBezTo>
                    <a:pt x="21081" y="17743"/>
                    <a:pt x="21081" y="14116"/>
                    <a:pt x="18948" y="11929"/>
                  </a:cubicBezTo>
                  <a:lnTo>
                    <a:pt x="9215" y="1683"/>
                  </a:lnTo>
                  <a:cubicBezTo>
                    <a:pt x="8176" y="561"/>
                    <a:pt x="6794" y="0"/>
                    <a:pt x="5407" y="0"/>
                  </a:cubicBezTo>
                  <a:close/>
                </a:path>
              </a:pathLst>
            </a:custGeom>
            <a:solidFill>
              <a:srgbClr val="EEBA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61 -0.03488 L 0.05261 -0.03457 C 0.05174 -0.03704 0.04983 -0.0429 0.04775 -0.04877 C 0.04549 -0.05432 0.04306 -0.05988 0.04115 -0.0608 C 0.03837 -0.06204 0.03733 -0.06235 0.03629 -0.06296 C 0.03507 -0.06389 0.03386 -0.06512 0.03091 -0.0679 C 0.02848 -0.07037 0.02813 -0.0713 0.02761 -0.07192 C 0.02709 -0.07253 0.02639 -0.07315 0.02361 -0.07531 C 0.02257 -0.07624 0.02118 -0.07716 0.01979 -0.07778 C 0.01858 -0.0784 0.01754 -0.07901 0.01754 -0.07871 C 0.01719 -0.07932 0.01476 -0.08241 0.01216 -0.08519 C 0.00955 -0.08827 0.00677 -0.09136 0.00608 -0.09167 C 0.00504 -0.09229 0.004 -0.0929 0.00295 -0.09352 C 0.00191 -0.09414 0.00087 -0.09475 -2.77778E-6 -0.09537 C -0.00173 -0.09661 -0.00347 -0.09815 -0.00521 -0.09908 C -0.00694 -0.1 -0.00868 -0.10031 -0.01041 -0.10093 C -0.01093 -0.10124 -0.01146 -0.10154 -0.01198 -0.10185 C -0.01232 -0.10216 -0.01284 -0.10247 -0.01337 -0.10278 C -0.01423 -0.1034 -0.0151 -0.10371 -0.01597 -0.10371 C -0.01684 -0.10401 -0.01771 -0.10432 -0.01857 -0.10463 C -0.01927 -0.10494 -0.01996 -0.10525 -0.02066 -0.10556 C -0.02135 -0.10587 -0.02205 -0.10617 -0.02274 -0.10648 C -0.02326 -0.1071 -0.02378 -0.10772 -0.0243 -0.10833 C -0.02482 -0.10895 -0.02534 -0.10957 -0.02587 -0.11019 C -0.02639 -0.1108 -0.02673 -0.11111 -0.02725 -0.11111 C -0.02777 -0.11142 -0.02847 -0.11173 -0.02899 -0.11204 C -0.03038 -0.11266 -0.03177 -0.11327 -0.03316 -0.11389 C -0.03455 -0.1142 -0.03593 -0.11482 -0.03715 -0.11574 C -0.04062 -0.11759 -0.04045 -0.1179 -0.04444 -0.11945 C -0.046 -0.12006 -0.04774 -0.12037 -0.04948 -0.12099 C -0.05017 -0.1213 -0.05087 -0.12161 -0.05156 -0.12192 C -0.05225 -0.12222 -0.05295 -0.12253 -0.05364 -0.12284 C -0.05538 -0.12377 -0.05712 -0.12438 -0.05885 -0.12469 C -0.06059 -0.12531 -0.06232 -0.12593 -0.06389 -0.12654 L -0.0743 -0.13025 L -0.08455 -0.13395 C -0.08541 -0.13426 -0.08628 -0.13457 -0.08715 -0.13488 C -0.08802 -0.1355 -0.08889 -0.1358 -0.08975 -0.1358 C -0.09861 -0.13704 -0.10087 -0.13704 -0.10295 -0.13735 C -0.10486 -0.13766 -0.10642 -0.13796 -0.11337 -0.13951 C -0.11406 -0.13982 -0.11475 -0.14012 -0.11545 -0.14043 C -0.11614 -0.14074 -0.11684 -0.14105 -0.11753 -0.14136 C -0.121 -0.14229 -0.12448 -0.14259 -0.12777 -0.14321 C -0.1309 -0.14383 -0.13402 -0.14414 -0.13715 -0.14506 C -0.14444 -0.14661 -0.14514 -0.14784 -0.15364 -0.15031 C -0.16909 -0.15494 -0.14982 -0.14938 -0.16718 -0.15401 C -0.16805 -0.15432 -0.16909 -0.15463 -0.17031 -0.15494 C -0.17118 -0.15525 -0.17239 -0.15556 -0.17326 -0.15587 C -0.17448 -0.15648 -0.17569 -0.1571 -0.17691 -0.15772 C -0.17812 -0.15864 -0.17916 -0.15926 -0.18038 -0.15957 C -0.18142 -0.16019 -0.18264 -0.1605 -0.1835 -0.1605 C -0.18472 -0.1608 -0.18559 -0.16111 -0.18663 -0.16142 L -0.20833 -0.16698 C -0.20955 -0.16729 -0.21076 -0.16759 -0.21198 -0.1679 C -0.21302 -0.16821 -0.21423 -0.16852 -0.21545 -0.16883 C -0.21753 -0.16945 -0.21979 -0.17006 -0.22239 -0.17068 C -0.22448 -0.17161 -0.22691 -0.17192 -0.22882 -0.17253 C -0.23281 -0.17315 -0.23663 -0.17346 -0.24027 -0.17438 C -0.24444 -0.17531 -0.24843 -0.17716 -0.2526 -0.17809 C -0.26493 -0.18056 -0.26823 -0.18117 -0.27118 -0.18148 C -0.27413 -0.1821 -0.27673 -0.1821 -0.28767 -0.18333 L -0.29791 -0.18704 C -0.29965 -0.18766 -0.30139 -0.18858 -0.30312 -0.18889 C -0.30989 -0.19012 -0.31684 -0.19074 -0.32378 -0.19259 L -0.32986 -0.19445 C -0.33073 -0.19475 -0.33159 -0.19506 -0.33246 -0.19537 C -0.33333 -0.19599 -0.3342 -0.19599 -0.33507 -0.1963 C -0.3408 -0.19784 -0.3467 -0.19815 -0.3526 -0.2 C -0.36284 -0.20309 -0.3493 -0.20093 -0.36284 -0.20371 C -0.36493 -0.20401 -0.36701 -0.20432 -0.36909 -0.20463 C -0.37118 -0.20463 -0.37326 -0.20494 -0.37517 -0.20556 C -0.37743 -0.20587 -0.38021 -0.20648 -0.38298 -0.2071 C -0.38559 -0.20772 -0.38837 -0.20833 -0.39062 -0.20895 C -0.39635 -0.20895 -0.40208 -0.20864 -0.40764 -0.20833 C -0.41337 -0.20833 -0.41909 -0.20803 -0.42465 -0.20741 C -0.42569 -0.2071 -0.42673 -0.20679 -0.42777 -0.20648 C -0.42882 -0.20617 -0.42986 -0.20587 -0.4309 -0.20556 C -0.43229 -0.20494 -0.43368 -0.20463 -0.43507 -0.20432 C -0.43646 -0.20401 -0.43784 -0.20401 -0.43906 -0.20371 C -0.44184 -0.2034 -0.44462 -0.20278 -0.44739 -0.20278 C -0.45017 -0.20247 -0.45295 -0.20216 -0.45555 -0.20185 L -0.46909 -0.2 C -0.47014 -0.19969 -0.47118 -0.19938 -0.47222 -0.19908 C -0.47309 -0.19877 -0.47413 -0.19815 -0.47517 -0.19815 C -0.48455 -0.1963 -0.48611 -0.1963 -0.4868 -0.1963 C -0.4875 -0.19661 -0.48715 -0.19661 -0.49271 -0.19445 C -0.49375 -0.19321 -0.49496 -0.19229 -0.49583 -0.19074 C -0.50139 -0.18087 -0.49791 -0.16296 -0.49791 -0.15216 L -0.51962 -0.13951 C -0.52014 -0.1392 -0.52361 -0.1392 -0.52725 -0.13858 C -0.53107 -0.13796 -0.53524 -0.13704 -0.53698 -0.1358 C -0.53767 -0.1355 -0.53819 -0.13488 -0.53854 -0.13395 C -0.53906 -0.13333 -0.53958 -0.13272 -0.5401 -0.1321 C -0.54288 -0.12963 -0.54583 -0.12778 -0.54843 -0.12469 C -0.54948 -0.12346 -0.55034 -0.12222 -0.55156 -0.12099 C -0.55868 -0.11482 -0.54982 -0.12654 -0.55972 -0.11389 C -0.56284 -0.10988 -0.5658 -0.10494 -0.56909 -0.10093 C -0.56996 -0.09969 -0.571 -0.09815 -0.57205 -0.09722 C -0.57309 -0.0963 -0.57413 -0.09599 -0.57517 -0.09537 C -0.57569 -0.09445 -0.57621 -0.09352 -0.57673 -0.09259 C -0.57725 -0.09167 -0.57777 -0.09074 -0.5783 -0.09012 C -0.57934 -0.08889 -0.58038 -0.08796 -0.58142 -0.08704 C -0.58246 -0.08611 -0.5835 -0.0855 -0.58455 -0.08457 C -0.59566 -0.07346 -0.58021 -0.08704 -0.59062 -0.07901 C -0.60746 -0.06636 -0.58107 -0.0855 -0.59896 -0.06975 C -0.60104 -0.0679 -0.60555 -0.06605 -0.60816 -0.0642 C -0.6085 -0.06389 -0.61024 -0.06266 -0.61198 -0.06142 C -0.61371 -0.06019 -0.61562 -0.05895 -0.61649 -0.05895 C -0.61771 -0.05833 -0.61875 -0.05833 -0.61996 -0.05803 C -0.62118 -0.05772 -0.62239 -0.05741 -0.62361 -0.0571 C -0.6243 -0.05679 -0.625 -0.05648 -0.62569 -0.05617 C -0.62639 -0.05587 -0.62708 -0.05556 -0.62777 -0.05525 C -0.62986 -0.05463 -0.63194 -0.05371 -0.63402 -0.05309 C -0.63593 -0.05247 -0.63802 -0.05185 -0.6401 -0.05154 L -0.66389 -0.04784 C -0.66458 -0.04537 -0.66545 -0.0429 -0.66597 -0.04043 C -0.66718 -0.03457 -0.66753 -0.02377 -0.66788 -0.01852 C -0.66788 -0.01296 -0.66771 -0.00741 -0.66753 -0.00216 C -0.66753 0.00339 -0.66736 0.00895 -0.66701 0.0145 C -0.66701 0.01605 -0.66684 0.01759 -0.66666 0.01913 C -0.66649 0.02068 -0.66632 0.02222 -0.66597 0.02376 C -0.6658 0.02438 -0.66545 0.025 -0.66493 0.02562 C -0.66458 0.02623 -0.66423 0.02685 -0.66389 0.02747 " pathEditMode="relative" rAng="0" ptsTypes="AAAAAAAAAAAAAAAAAAAAAAAAAA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4" y="-5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359;p37"/>
          <p:cNvSpPr txBox="1">
            <a:spLocks noGrp="1"/>
          </p:cNvSpPr>
          <p:nvPr>
            <p:ph type="body" sz="half" idx="1"/>
          </p:nvPr>
        </p:nvSpPr>
        <p:spPr>
          <a:xfrm>
            <a:off x="3103208" y="1048626"/>
            <a:ext cx="5061901" cy="3075067"/>
          </a:xfrm>
          <a:prstGeom prst="rect">
            <a:avLst/>
          </a:prstGeom>
        </p:spPr>
        <p:txBody>
          <a:bodyPr/>
          <a:lstStyle/>
          <a:p>
            <a:pPr marL="314325" indent="-628650" algn="l" defTabSz="905255">
              <a:defRPr sz="1782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314325" indent="-628650" algn="l" defTabSz="905255"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APPLYING THE PRINCIPLES </a:t>
            </a:r>
          </a:p>
          <a:p>
            <a:pPr marL="314325" indent="-628650" algn="l" defTabSz="905255"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 </a:t>
            </a:r>
          </a:p>
          <a:p>
            <a:pPr marL="339470" indent="-339470" algn="l" defTabSz="905255">
              <a:buClr>
                <a:schemeClr val="accent6">
                  <a:lumOff val="44000"/>
                </a:schemeClr>
              </a:buClr>
              <a:buSzPts val="1700"/>
              <a:buAutoNum type="arabicPeriod"/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Control or eliminate the causative factors</a:t>
            </a:r>
          </a:p>
          <a:p>
            <a:pPr marL="339470" indent="-339470" algn="l" defTabSz="905255">
              <a:buClr>
                <a:schemeClr val="accent6">
                  <a:lumOff val="44000"/>
                </a:schemeClr>
              </a:buClr>
              <a:buSzPts val="1700"/>
              <a:buAutoNum type="arabicPeriod"/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Support the Host</a:t>
            </a:r>
          </a:p>
          <a:p>
            <a:pPr marL="339470" indent="-339470" algn="l" defTabSz="905255">
              <a:buClr>
                <a:schemeClr val="accent6">
                  <a:lumOff val="44000"/>
                </a:schemeClr>
              </a:buClr>
              <a:buSzPts val="1700"/>
              <a:buAutoNum type="arabicPeriod"/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Optimize the wound environment with “TIME”</a:t>
            </a:r>
          </a:p>
          <a:p>
            <a:pPr marL="792098" lvl="1" indent="-339470" algn="l" defTabSz="905255">
              <a:buClr>
                <a:schemeClr val="accent6">
                  <a:lumOff val="44000"/>
                </a:schemeClr>
              </a:buClr>
              <a:buSzPts val="1500"/>
              <a:buFont typeface="Symbol"/>
              <a:buChar char="·"/>
              <a:defRPr sz="1584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</a:t>
            </a:r>
            <a:r>
              <a:rPr b="0" dirty="0"/>
              <a:t>issue </a:t>
            </a:r>
            <a:endParaRPr sz="1386" dirty="0"/>
          </a:p>
          <a:p>
            <a:pPr marL="792098" lvl="1" indent="-339470" algn="l" defTabSz="905255">
              <a:buClr>
                <a:schemeClr val="accent6">
                  <a:lumOff val="44000"/>
                </a:schemeClr>
              </a:buClr>
              <a:buSzPts val="1500"/>
              <a:buFont typeface="Symbol"/>
              <a:buChar char="·"/>
              <a:defRPr sz="1584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I</a:t>
            </a:r>
            <a:r>
              <a:rPr b="0" dirty="0"/>
              <a:t>nfection</a:t>
            </a:r>
            <a:endParaRPr sz="1386" dirty="0"/>
          </a:p>
          <a:p>
            <a:pPr marL="792098" lvl="1" indent="-339470" algn="l" defTabSz="905255">
              <a:buClr>
                <a:schemeClr val="accent6">
                  <a:lumOff val="44000"/>
                </a:schemeClr>
              </a:buClr>
              <a:buSzPts val="1500"/>
              <a:buFont typeface="Symbol"/>
              <a:buChar char="·"/>
              <a:defRPr sz="1584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</a:t>
            </a:r>
            <a:r>
              <a:rPr b="0" dirty="0"/>
              <a:t>oisture balance</a:t>
            </a:r>
            <a:endParaRPr sz="1386" dirty="0"/>
          </a:p>
          <a:p>
            <a:pPr marL="792098" lvl="1" indent="-339470" algn="l" defTabSz="905255">
              <a:buClr>
                <a:schemeClr val="accent6">
                  <a:lumOff val="44000"/>
                </a:schemeClr>
              </a:buClr>
              <a:buSzPts val="1500"/>
              <a:buFont typeface="Symbol"/>
              <a:buChar char="·"/>
              <a:defRPr sz="1584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E</a:t>
            </a:r>
            <a:r>
              <a:rPr b="0" dirty="0"/>
              <a:t>dge of wound</a:t>
            </a:r>
            <a:endParaRPr sz="1386" dirty="0"/>
          </a:p>
          <a:p>
            <a:pPr marL="314325" indent="-628650" defTabSz="905255">
              <a:defRPr sz="1782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 </a:t>
            </a:r>
          </a:p>
        </p:txBody>
      </p:sp>
      <p:sp>
        <p:nvSpPr>
          <p:cNvPr id="261" name="Google Shape;360;p37"/>
          <p:cNvSpPr txBox="1">
            <a:spLocks noGrp="1"/>
          </p:cNvSpPr>
          <p:nvPr>
            <p:ph type="title"/>
          </p:nvPr>
        </p:nvSpPr>
        <p:spPr>
          <a:xfrm>
            <a:off x="2054397" y="463409"/>
            <a:ext cx="6369337" cy="841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749808">
              <a:defRPr sz="4182"/>
            </a:lvl1pPr>
          </a:lstStyle>
          <a:p>
            <a:r>
              <a:rPr lang="en-US" sz="4000" b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Pressure Ulcers</a:t>
            </a:r>
            <a:endParaRPr sz="4000" b="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62" name="Google Shape;6551;p78"/>
          <p:cNvSpPr/>
          <p:nvPr/>
        </p:nvSpPr>
        <p:spPr>
          <a:xfrm>
            <a:off x="104864" y="150412"/>
            <a:ext cx="1450343" cy="1161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3" h="21600" extrusionOk="0">
                <a:moveTo>
                  <a:pt x="10095" y="3248"/>
                </a:moveTo>
                <a:lnTo>
                  <a:pt x="10095" y="5091"/>
                </a:lnTo>
                <a:lnTo>
                  <a:pt x="8775" y="5091"/>
                </a:lnTo>
                <a:lnTo>
                  <a:pt x="8775" y="4171"/>
                </a:lnTo>
                <a:cubicBezTo>
                  <a:pt x="8775" y="3668"/>
                  <a:pt x="9061" y="3248"/>
                  <a:pt x="9464" y="3248"/>
                </a:cubicBezTo>
                <a:close/>
                <a:moveTo>
                  <a:pt x="14519" y="3333"/>
                </a:moveTo>
                <a:cubicBezTo>
                  <a:pt x="14922" y="3333"/>
                  <a:pt x="15208" y="3750"/>
                  <a:pt x="15208" y="4253"/>
                </a:cubicBezTo>
                <a:lnTo>
                  <a:pt x="15208" y="5176"/>
                </a:lnTo>
                <a:lnTo>
                  <a:pt x="13888" y="5176"/>
                </a:lnTo>
                <a:lnTo>
                  <a:pt x="13888" y="3333"/>
                </a:lnTo>
                <a:close/>
                <a:moveTo>
                  <a:pt x="12624" y="3333"/>
                </a:moveTo>
                <a:lnTo>
                  <a:pt x="12624" y="5258"/>
                </a:lnTo>
                <a:lnTo>
                  <a:pt x="11302" y="5258"/>
                </a:lnTo>
                <a:lnTo>
                  <a:pt x="11302" y="3333"/>
                </a:lnTo>
                <a:close/>
                <a:moveTo>
                  <a:pt x="14577" y="10623"/>
                </a:moveTo>
                <a:lnTo>
                  <a:pt x="11933" y="12884"/>
                </a:lnTo>
                <a:lnTo>
                  <a:pt x="9291" y="10623"/>
                </a:lnTo>
                <a:close/>
                <a:moveTo>
                  <a:pt x="11933" y="15062"/>
                </a:moveTo>
                <a:lnTo>
                  <a:pt x="15611" y="18078"/>
                </a:lnTo>
                <a:lnTo>
                  <a:pt x="8316" y="18078"/>
                </a:lnTo>
                <a:lnTo>
                  <a:pt x="11933" y="15062"/>
                </a:lnTo>
                <a:close/>
                <a:moveTo>
                  <a:pt x="5615" y="17996"/>
                </a:moveTo>
                <a:cubicBezTo>
                  <a:pt x="5960" y="17996"/>
                  <a:pt x="6304" y="18416"/>
                  <a:pt x="6304" y="18919"/>
                </a:cubicBezTo>
                <a:cubicBezTo>
                  <a:pt x="6304" y="19504"/>
                  <a:pt x="5960" y="19924"/>
                  <a:pt x="5615" y="19924"/>
                </a:cubicBezTo>
                <a:cubicBezTo>
                  <a:pt x="5270" y="19924"/>
                  <a:pt x="4982" y="19504"/>
                  <a:pt x="4982" y="18919"/>
                </a:cubicBezTo>
                <a:cubicBezTo>
                  <a:pt x="4982" y="18416"/>
                  <a:pt x="5270" y="17996"/>
                  <a:pt x="5615" y="17996"/>
                </a:cubicBezTo>
                <a:close/>
                <a:moveTo>
                  <a:pt x="18253" y="18078"/>
                </a:moveTo>
                <a:cubicBezTo>
                  <a:pt x="18598" y="18078"/>
                  <a:pt x="18886" y="18499"/>
                  <a:pt x="18886" y="19001"/>
                </a:cubicBezTo>
                <a:cubicBezTo>
                  <a:pt x="18886" y="19589"/>
                  <a:pt x="18598" y="20007"/>
                  <a:pt x="18253" y="20007"/>
                </a:cubicBezTo>
                <a:cubicBezTo>
                  <a:pt x="17908" y="20007"/>
                  <a:pt x="17620" y="19589"/>
                  <a:pt x="17620" y="19001"/>
                </a:cubicBezTo>
                <a:cubicBezTo>
                  <a:pt x="17620" y="18499"/>
                  <a:pt x="17908" y="18078"/>
                  <a:pt x="18253" y="18078"/>
                </a:cubicBezTo>
                <a:close/>
                <a:moveTo>
                  <a:pt x="1859" y="0"/>
                </a:moveTo>
                <a:cubicBezTo>
                  <a:pt x="1377" y="0"/>
                  <a:pt x="905" y="274"/>
                  <a:pt x="561" y="819"/>
                </a:cubicBezTo>
                <a:cubicBezTo>
                  <a:pt x="-187" y="1825"/>
                  <a:pt x="-187" y="3668"/>
                  <a:pt x="561" y="4673"/>
                </a:cubicBezTo>
                <a:lnTo>
                  <a:pt x="3489" y="9112"/>
                </a:lnTo>
                <a:cubicBezTo>
                  <a:pt x="4178" y="10120"/>
                  <a:pt x="5156" y="10706"/>
                  <a:pt x="6131" y="10706"/>
                </a:cubicBezTo>
                <a:lnTo>
                  <a:pt x="6707" y="10706"/>
                </a:lnTo>
                <a:lnTo>
                  <a:pt x="10670" y="13889"/>
                </a:lnTo>
                <a:lnTo>
                  <a:pt x="6937" y="16991"/>
                </a:lnTo>
                <a:cubicBezTo>
                  <a:pt x="6592" y="16403"/>
                  <a:pt x="6131" y="16153"/>
                  <a:pt x="5557" y="16153"/>
                </a:cubicBezTo>
                <a:cubicBezTo>
                  <a:pt x="4466" y="16153"/>
                  <a:pt x="3719" y="17408"/>
                  <a:pt x="3719" y="18834"/>
                </a:cubicBezTo>
                <a:cubicBezTo>
                  <a:pt x="3719" y="20427"/>
                  <a:pt x="4523" y="21600"/>
                  <a:pt x="5557" y="21600"/>
                </a:cubicBezTo>
                <a:cubicBezTo>
                  <a:pt x="6363" y="21600"/>
                  <a:pt x="7052" y="20845"/>
                  <a:pt x="7338" y="19672"/>
                </a:cubicBezTo>
                <a:lnTo>
                  <a:pt x="16472" y="19672"/>
                </a:lnTo>
                <a:cubicBezTo>
                  <a:pt x="16760" y="20762"/>
                  <a:pt x="17391" y="21600"/>
                  <a:pt x="18253" y="21600"/>
                </a:cubicBezTo>
                <a:cubicBezTo>
                  <a:pt x="19345" y="21600"/>
                  <a:pt x="20149" y="20342"/>
                  <a:pt x="20149" y="18834"/>
                </a:cubicBezTo>
                <a:cubicBezTo>
                  <a:pt x="20149" y="17241"/>
                  <a:pt x="19287" y="16153"/>
                  <a:pt x="18253" y="16153"/>
                </a:cubicBezTo>
                <a:cubicBezTo>
                  <a:pt x="17794" y="16153"/>
                  <a:pt x="17276" y="16403"/>
                  <a:pt x="16875" y="16991"/>
                </a:cubicBezTo>
                <a:lnTo>
                  <a:pt x="13140" y="13889"/>
                </a:lnTo>
                <a:lnTo>
                  <a:pt x="17104" y="10706"/>
                </a:lnTo>
                <a:lnTo>
                  <a:pt x="19575" y="10706"/>
                </a:lnTo>
                <a:cubicBezTo>
                  <a:pt x="20665" y="10706"/>
                  <a:pt x="21413" y="9448"/>
                  <a:pt x="21413" y="7939"/>
                </a:cubicBezTo>
                <a:cubicBezTo>
                  <a:pt x="21413" y="6349"/>
                  <a:pt x="20551" y="5176"/>
                  <a:pt x="19575" y="5176"/>
                </a:cubicBezTo>
                <a:lnTo>
                  <a:pt x="16357" y="5176"/>
                </a:lnTo>
                <a:lnTo>
                  <a:pt x="16357" y="4253"/>
                </a:lnTo>
                <a:cubicBezTo>
                  <a:pt x="16357" y="2745"/>
                  <a:pt x="15496" y="1572"/>
                  <a:pt x="14462" y="1572"/>
                </a:cubicBezTo>
                <a:lnTo>
                  <a:pt x="9464" y="1572"/>
                </a:lnTo>
                <a:cubicBezTo>
                  <a:pt x="8372" y="1572"/>
                  <a:pt x="7568" y="2830"/>
                  <a:pt x="7568" y="4253"/>
                </a:cubicBezTo>
                <a:lnTo>
                  <a:pt x="7568" y="5176"/>
                </a:lnTo>
                <a:lnTo>
                  <a:pt x="7282" y="5176"/>
                </a:lnTo>
                <a:cubicBezTo>
                  <a:pt x="6649" y="5176"/>
                  <a:pt x="5960" y="4841"/>
                  <a:pt x="5500" y="4171"/>
                </a:cubicBezTo>
                <a:lnTo>
                  <a:pt x="3203" y="819"/>
                </a:lnTo>
                <a:cubicBezTo>
                  <a:pt x="2829" y="274"/>
                  <a:pt x="2340" y="0"/>
                  <a:pt x="1859" y="0"/>
                </a:cubicBezTo>
                <a:close/>
              </a:path>
            </a:pathLst>
          </a:custGeom>
          <a:solidFill>
            <a:srgbClr val="EEBA2E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63" name="Subtitle 2"/>
          <p:cNvSpPr txBox="1"/>
          <p:nvPr/>
        </p:nvSpPr>
        <p:spPr>
          <a:xfrm>
            <a:off x="1793766" y="3925453"/>
            <a:ext cx="4987145" cy="1148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317500" indent="-177800" algn="ctr">
              <a:defRPr sz="16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marL="317500" indent="-177800" algn="ctr">
              <a:defRPr sz="1600">
                <a:solidFill>
                  <a:srgbClr val="F5D68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Free resources from </a:t>
            </a:r>
          </a:p>
          <a:p>
            <a:pPr marL="317500" indent="-177800" algn="ctr">
              <a:defRPr sz="1600">
                <a:solidFill>
                  <a:srgbClr val="F5D68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National Pressure Injury Advisory Panel</a:t>
            </a:r>
          </a:p>
          <a:p>
            <a:pPr marL="317500" indent="-177800" algn="ctr">
              <a:defRPr sz="1800" b="1">
                <a:solidFill>
                  <a:srgbClr val="F5D68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NPIAP.com</a:t>
            </a:r>
            <a:r>
              <a:rPr b="0"/>
              <a:t>  </a:t>
            </a:r>
          </a:p>
        </p:txBody>
      </p:sp>
      <p:pic>
        <p:nvPicPr>
          <p:cNvPr id="26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39" y="3790950"/>
            <a:ext cx="1031870" cy="1311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695" y="3790950"/>
            <a:ext cx="996142" cy="12705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3DD69A-5ABC-F68B-DB6F-A60E13E7C27E}"/>
              </a:ext>
            </a:extLst>
          </p:cNvPr>
          <p:cNvGrpSpPr/>
          <p:nvPr/>
        </p:nvGrpSpPr>
        <p:grpSpPr>
          <a:xfrm rot="13261965">
            <a:off x="467610" y="187194"/>
            <a:ext cx="694832" cy="665971"/>
            <a:chOff x="-24967" y="732582"/>
            <a:chExt cx="1318237" cy="10728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AE25E2D-2570-5BF6-AAE1-020481E1BA5D}"/>
                </a:ext>
              </a:extLst>
            </p:cNvPr>
            <p:cNvSpPr/>
            <p:nvPr/>
          </p:nvSpPr>
          <p:spPr>
            <a:xfrm rot="19649903" flipH="1">
              <a:off x="54364" y="1312385"/>
              <a:ext cx="495643" cy="386642"/>
            </a:xfrm>
            <a:custGeom>
              <a:avLst/>
              <a:gdLst>
                <a:gd name="connsiteX0" fmla="*/ 198497 w 310855"/>
                <a:gd name="connsiteY0" fmla="*/ 38817 h 242489"/>
                <a:gd name="connsiteX1" fmla="*/ 189070 w 310855"/>
                <a:gd name="connsiteY1" fmla="*/ 32216 h 242489"/>
                <a:gd name="connsiteX2" fmla="*/ 188779 w 310855"/>
                <a:gd name="connsiteY2" fmla="*/ 0 h 242489"/>
                <a:gd name="connsiteX3" fmla="*/ 0 w 310855"/>
                <a:gd name="connsiteY3" fmla="*/ 1664 h 242489"/>
                <a:gd name="connsiteX4" fmla="*/ 31688 w 310855"/>
                <a:gd name="connsiteY4" fmla="*/ 121813 h 242489"/>
                <a:gd name="connsiteX5" fmla="*/ 2139 w 310855"/>
                <a:gd name="connsiteY5" fmla="*/ 242490 h 242489"/>
                <a:gd name="connsiteX6" fmla="*/ 190918 w 310855"/>
                <a:gd name="connsiteY6" fmla="*/ 240826 h 242489"/>
                <a:gd name="connsiteX7" fmla="*/ 190628 w 310855"/>
                <a:gd name="connsiteY7" fmla="*/ 208610 h 242489"/>
                <a:gd name="connsiteX8" fmla="*/ 199923 w 310855"/>
                <a:gd name="connsiteY8" fmla="*/ 201850 h 242489"/>
                <a:gd name="connsiteX9" fmla="*/ 204280 w 310855"/>
                <a:gd name="connsiteY9" fmla="*/ 187116 h 242489"/>
                <a:gd name="connsiteX10" fmla="*/ 220784 w 310855"/>
                <a:gd name="connsiteY10" fmla="*/ 185240 h 242489"/>
                <a:gd name="connsiteX11" fmla="*/ 260948 w 310855"/>
                <a:gd name="connsiteY11" fmla="*/ 222791 h 242489"/>
                <a:gd name="connsiteX12" fmla="*/ 285004 w 310855"/>
                <a:gd name="connsiteY12" fmla="*/ 222579 h 242489"/>
                <a:gd name="connsiteX13" fmla="*/ 284793 w 310855"/>
                <a:gd name="connsiteY13" fmla="*/ 197335 h 242489"/>
                <a:gd name="connsiteX14" fmla="*/ 310856 w 310855"/>
                <a:gd name="connsiteY14" fmla="*/ 203672 h 242489"/>
                <a:gd name="connsiteX15" fmla="*/ 310116 w 310855"/>
                <a:gd name="connsiteY15" fmla="*/ 119357 h 242489"/>
                <a:gd name="connsiteX16" fmla="*/ 309377 w 310855"/>
                <a:gd name="connsiteY16" fmla="*/ 35041 h 242489"/>
                <a:gd name="connsiteX17" fmla="*/ 283420 w 310855"/>
                <a:gd name="connsiteY17" fmla="*/ 41828 h 242489"/>
                <a:gd name="connsiteX18" fmla="*/ 283208 w 310855"/>
                <a:gd name="connsiteY18" fmla="*/ 16583 h 242489"/>
                <a:gd name="connsiteX19" fmla="*/ 259152 w 310855"/>
                <a:gd name="connsiteY19" fmla="*/ 16794 h 242489"/>
                <a:gd name="connsiteX20" fmla="*/ 219675 w 310855"/>
                <a:gd name="connsiteY20" fmla="*/ 55057 h 242489"/>
                <a:gd name="connsiteX21" fmla="*/ 203118 w 310855"/>
                <a:gd name="connsiteY21" fmla="*/ 53473 h 242489"/>
                <a:gd name="connsiteX22" fmla="*/ 198497 w 310855"/>
                <a:gd name="connsiteY22" fmla="*/ 38817 h 24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0855" h="242489">
                  <a:moveTo>
                    <a:pt x="198497" y="38817"/>
                  </a:moveTo>
                  <a:cubicBezTo>
                    <a:pt x="198206" y="35067"/>
                    <a:pt x="189070" y="32216"/>
                    <a:pt x="189070" y="32216"/>
                  </a:cubicBezTo>
                  <a:lnTo>
                    <a:pt x="188779" y="0"/>
                  </a:lnTo>
                  <a:lnTo>
                    <a:pt x="0" y="1664"/>
                  </a:lnTo>
                  <a:lnTo>
                    <a:pt x="31688" y="121813"/>
                  </a:lnTo>
                  <a:lnTo>
                    <a:pt x="2139" y="242490"/>
                  </a:lnTo>
                  <a:lnTo>
                    <a:pt x="190918" y="240826"/>
                  </a:lnTo>
                  <a:lnTo>
                    <a:pt x="190628" y="208610"/>
                  </a:lnTo>
                  <a:cubicBezTo>
                    <a:pt x="190628" y="208610"/>
                    <a:pt x="199685" y="205626"/>
                    <a:pt x="199923" y="201850"/>
                  </a:cubicBezTo>
                  <a:cubicBezTo>
                    <a:pt x="200134" y="198074"/>
                    <a:pt x="198972" y="190311"/>
                    <a:pt x="204280" y="187116"/>
                  </a:cubicBezTo>
                  <a:cubicBezTo>
                    <a:pt x="209587" y="183894"/>
                    <a:pt x="220784" y="185240"/>
                    <a:pt x="220784" y="185240"/>
                  </a:cubicBezTo>
                  <a:lnTo>
                    <a:pt x="260948" y="222791"/>
                  </a:lnTo>
                  <a:lnTo>
                    <a:pt x="285004" y="222579"/>
                  </a:lnTo>
                  <a:lnTo>
                    <a:pt x="284793" y="197335"/>
                  </a:lnTo>
                  <a:lnTo>
                    <a:pt x="310856" y="203672"/>
                  </a:lnTo>
                  <a:lnTo>
                    <a:pt x="310116" y="119357"/>
                  </a:lnTo>
                  <a:lnTo>
                    <a:pt x="309377" y="35041"/>
                  </a:lnTo>
                  <a:lnTo>
                    <a:pt x="283420" y="41828"/>
                  </a:lnTo>
                  <a:lnTo>
                    <a:pt x="283208" y="16583"/>
                  </a:lnTo>
                  <a:lnTo>
                    <a:pt x="259152" y="16794"/>
                  </a:lnTo>
                  <a:lnTo>
                    <a:pt x="219675" y="55057"/>
                  </a:lnTo>
                  <a:cubicBezTo>
                    <a:pt x="219675" y="55057"/>
                    <a:pt x="208505" y="56615"/>
                    <a:pt x="203118" y="53473"/>
                  </a:cubicBezTo>
                  <a:cubicBezTo>
                    <a:pt x="197757" y="50383"/>
                    <a:pt x="198761" y="42567"/>
                    <a:pt x="198497" y="3881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1076940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F6EDEDB-D700-0836-12B8-79C32E5C9629}"/>
                </a:ext>
              </a:extLst>
            </p:cNvPr>
            <p:cNvSpPr/>
            <p:nvPr/>
          </p:nvSpPr>
          <p:spPr>
            <a:xfrm rot="19649903" flipH="1">
              <a:off x="75947" y="1307957"/>
              <a:ext cx="472740" cy="384832"/>
            </a:xfrm>
            <a:custGeom>
              <a:avLst/>
              <a:gdLst>
                <a:gd name="connsiteX0" fmla="*/ 151916 w 296490"/>
                <a:gd name="connsiteY0" fmla="*/ 35279 h 241354"/>
                <a:gd name="connsiteX1" fmla="*/ 58939 w 296490"/>
                <a:gd name="connsiteY1" fmla="*/ 0 h 241354"/>
                <a:gd name="connsiteX2" fmla="*/ 0 w 296490"/>
                <a:gd name="connsiteY2" fmla="*/ 528 h 241354"/>
                <a:gd name="connsiteX3" fmla="*/ 31688 w 296490"/>
                <a:gd name="connsiteY3" fmla="*/ 120677 h 241354"/>
                <a:gd name="connsiteX4" fmla="*/ 2139 w 296490"/>
                <a:gd name="connsiteY4" fmla="*/ 241354 h 241354"/>
                <a:gd name="connsiteX5" fmla="*/ 61078 w 296490"/>
                <a:gd name="connsiteY5" fmla="*/ 240826 h 241354"/>
                <a:gd name="connsiteX6" fmla="*/ 153421 w 296490"/>
                <a:gd name="connsiteY6" fmla="*/ 203910 h 241354"/>
                <a:gd name="connsiteX7" fmla="*/ 155005 w 296490"/>
                <a:gd name="connsiteY7" fmla="*/ 190918 h 241354"/>
                <a:gd name="connsiteX8" fmla="*/ 211621 w 296490"/>
                <a:gd name="connsiteY8" fmla="*/ 163772 h 241354"/>
                <a:gd name="connsiteX9" fmla="*/ 276369 w 296490"/>
                <a:gd name="connsiteY9" fmla="*/ 221523 h 241354"/>
                <a:gd name="connsiteX10" fmla="*/ 280964 w 296490"/>
                <a:gd name="connsiteY10" fmla="*/ 225616 h 241354"/>
                <a:gd name="connsiteX11" fmla="*/ 296491 w 296490"/>
                <a:gd name="connsiteY11" fmla="*/ 225484 h 241354"/>
                <a:gd name="connsiteX12" fmla="*/ 284978 w 296490"/>
                <a:gd name="connsiteY12" fmla="*/ 215106 h 241354"/>
                <a:gd name="connsiteX13" fmla="*/ 221286 w 296490"/>
                <a:gd name="connsiteY13" fmla="*/ 157857 h 241354"/>
                <a:gd name="connsiteX14" fmla="*/ 227834 w 296490"/>
                <a:gd name="connsiteY14" fmla="*/ 151969 h 241354"/>
                <a:gd name="connsiteX15" fmla="*/ 276977 w 296490"/>
                <a:gd name="connsiteY15" fmla="*/ 160287 h 241354"/>
                <a:gd name="connsiteX16" fmla="*/ 276607 w 296490"/>
                <a:gd name="connsiteY16" fmla="*/ 118512 h 241354"/>
                <a:gd name="connsiteX17" fmla="*/ 276237 w 296490"/>
                <a:gd name="connsiteY17" fmla="*/ 76737 h 241354"/>
                <a:gd name="connsiteX18" fmla="*/ 227253 w 296490"/>
                <a:gd name="connsiteY18" fmla="*/ 85926 h 241354"/>
                <a:gd name="connsiteX19" fmla="*/ 220625 w 296490"/>
                <a:gd name="connsiteY19" fmla="*/ 80143 h 241354"/>
                <a:gd name="connsiteX20" fmla="*/ 283288 w 296490"/>
                <a:gd name="connsiteY20" fmla="*/ 21759 h 241354"/>
                <a:gd name="connsiteX21" fmla="*/ 294616 w 296490"/>
                <a:gd name="connsiteY21" fmla="*/ 11196 h 241354"/>
                <a:gd name="connsiteX22" fmla="*/ 279089 w 296490"/>
                <a:gd name="connsiteY22" fmla="*/ 11328 h 241354"/>
                <a:gd name="connsiteX23" fmla="*/ 274574 w 296490"/>
                <a:gd name="connsiteY23" fmla="*/ 15501 h 241354"/>
                <a:gd name="connsiteX24" fmla="*/ 210855 w 296490"/>
                <a:gd name="connsiteY24" fmla="*/ 74387 h 241354"/>
                <a:gd name="connsiteX25" fmla="*/ 153764 w 296490"/>
                <a:gd name="connsiteY25" fmla="*/ 48245 h 241354"/>
                <a:gd name="connsiteX26" fmla="*/ 151969 w 296490"/>
                <a:gd name="connsiteY26" fmla="*/ 35279 h 24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6490" h="241354">
                  <a:moveTo>
                    <a:pt x="151916" y="35279"/>
                  </a:moveTo>
                  <a:cubicBezTo>
                    <a:pt x="146212" y="30235"/>
                    <a:pt x="87669" y="9850"/>
                    <a:pt x="58939" y="0"/>
                  </a:cubicBezTo>
                  <a:lnTo>
                    <a:pt x="0" y="528"/>
                  </a:lnTo>
                  <a:lnTo>
                    <a:pt x="31688" y="120677"/>
                  </a:lnTo>
                  <a:lnTo>
                    <a:pt x="2139" y="241354"/>
                  </a:lnTo>
                  <a:lnTo>
                    <a:pt x="61078" y="240826"/>
                  </a:lnTo>
                  <a:cubicBezTo>
                    <a:pt x="89623" y="230475"/>
                    <a:pt x="147797" y="209059"/>
                    <a:pt x="153421" y="203910"/>
                  </a:cubicBezTo>
                  <a:lnTo>
                    <a:pt x="155005" y="190918"/>
                  </a:lnTo>
                  <a:lnTo>
                    <a:pt x="211621" y="163772"/>
                  </a:lnTo>
                  <a:lnTo>
                    <a:pt x="276369" y="221523"/>
                  </a:lnTo>
                  <a:lnTo>
                    <a:pt x="280964" y="225616"/>
                  </a:lnTo>
                  <a:lnTo>
                    <a:pt x="296491" y="225484"/>
                  </a:lnTo>
                  <a:lnTo>
                    <a:pt x="284978" y="215106"/>
                  </a:lnTo>
                  <a:lnTo>
                    <a:pt x="221286" y="157857"/>
                  </a:lnTo>
                  <a:lnTo>
                    <a:pt x="227834" y="151969"/>
                  </a:lnTo>
                  <a:cubicBezTo>
                    <a:pt x="227834" y="151969"/>
                    <a:pt x="265279" y="154821"/>
                    <a:pt x="276977" y="160287"/>
                  </a:cubicBezTo>
                  <a:lnTo>
                    <a:pt x="276607" y="118512"/>
                  </a:lnTo>
                  <a:lnTo>
                    <a:pt x="276237" y="76737"/>
                  </a:lnTo>
                  <a:cubicBezTo>
                    <a:pt x="264618" y="82414"/>
                    <a:pt x="227253" y="85926"/>
                    <a:pt x="227253" y="85926"/>
                  </a:cubicBezTo>
                  <a:lnTo>
                    <a:pt x="220625" y="80143"/>
                  </a:lnTo>
                  <a:lnTo>
                    <a:pt x="283288" y="21759"/>
                  </a:lnTo>
                  <a:lnTo>
                    <a:pt x="294616" y="11196"/>
                  </a:lnTo>
                  <a:lnTo>
                    <a:pt x="279089" y="11328"/>
                  </a:lnTo>
                  <a:lnTo>
                    <a:pt x="274574" y="15501"/>
                  </a:lnTo>
                  <a:lnTo>
                    <a:pt x="210855" y="74387"/>
                  </a:lnTo>
                  <a:lnTo>
                    <a:pt x="153764" y="48245"/>
                  </a:lnTo>
                  <a:lnTo>
                    <a:pt x="151969" y="352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2D1052B-FC77-878E-3A16-CC1D85414467}"/>
                </a:ext>
              </a:extLst>
            </p:cNvPr>
            <p:cNvSpPr/>
            <p:nvPr/>
          </p:nvSpPr>
          <p:spPr>
            <a:xfrm rot="19649903" flipH="1">
              <a:off x="210299" y="1595158"/>
              <a:ext cx="126267" cy="123323"/>
            </a:xfrm>
            <a:custGeom>
              <a:avLst/>
              <a:gdLst>
                <a:gd name="connsiteX0" fmla="*/ 0 w 79192"/>
                <a:gd name="connsiteY0" fmla="*/ 2482 h 77344"/>
                <a:gd name="connsiteX1" fmla="*/ 66940 w 79192"/>
                <a:gd name="connsiteY1" fmla="*/ 77344 h 77344"/>
                <a:gd name="connsiteX2" fmla="*/ 79193 w 79192"/>
                <a:gd name="connsiteY2" fmla="*/ 74492 h 77344"/>
                <a:gd name="connsiteX3" fmla="*/ 12200 w 79192"/>
                <a:gd name="connsiteY3" fmla="*/ 0 h 77344"/>
                <a:gd name="connsiteX4" fmla="*/ 0 w 79192"/>
                <a:gd name="connsiteY4" fmla="*/ 2482 h 7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77344">
                  <a:moveTo>
                    <a:pt x="0" y="2482"/>
                  </a:moveTo>
                  <a:lnTo>
                    <a:pt x="66940" y="77344"/>
                  </a:lnTo>
                  <a:lnTo>
                    <a:pt x="79193" y="74492"/>
                  </a:lnTo>
                  <a:lnTo>
                    <a:pt x="12200" y="0"/>
                  </a:lnTo>
                  <a:lnTo>
                    <a:pt x="0" y="2482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F4035F-98AC-79D6-04F9-E0746B3505EE}"/>
                </a:ext>
              </a:extLst>
            </p:cNvPr>
            <p:cNvSpPr/>
            <p:nvPr/>
          </p:nvSpPr>
          <p:spPr>
            <a:xfrm rot="19649903" flipH="1">
              <a:off x="163704" y="1534341"/>
              <a:ext cx="223991" cy="149513"/>
            </a:xfrm>
            <a:custGeom>
              <a:avLst/>
              <a:gdLst>
                <a:gd name="connsiteX0" fmla="*/ 58490 w 140481"/>
                <a:gd name="connsiteY0" fmla="*/ 290 h 93769"/>
                <a:gd name="connsiteX1" fmla="*/ 90310 w 140481"/>
                <a:gd name="connsiteY1" fmla="*/ 0 h 93769"/>
                <a:gd name="connsiteX2" fmla="*/ 70452 w 140481"/>
                <a:gd name="connsiteY2" fmla="*/ 28149 h 93769"/>
                <a:gd name="connsiteX3" fmla="*/ 43227 w 140481"/>
                <a:gd name="connsiteY3" fmla="*/ 48957 h 93769"/>
                <a:gd name="connsiteX4" fmla="*/ 140482 w 140481"/>
                <a:gd name="connsiteY4" fmla="*/ 93610 h 93769"/>
                <a:gd name="connsiteX5" fmla="*/ 121311 w 140481"/>
                <a:gd name="connsiteY5" fmla="*/ 93769 h 93769"/>
                <a:gd name="connsiteX6" fmla="*/ 31265 w 140481"/>
                <a:gd name="connsiteY6" fmla="*/ 55585 h 93769"/>
                <a:gd name="connsiteX7" fmla="*/ 12279 w 140481"/>
                <a:gd name="connsiteY7" fmla="*/ 64035 h 93769"/>
                <a:gd name="connsiteX8" fmla="*/ 4199 w 140481"/>
                <a:gd name="connsiteY8" fmla="*/ 66887 h 93769"/>
                <a:gd name="connsiteX9" fmla="*/ 0 w 140481"/>
                <a:gd name="connsiteY9" fmla="*/ 32163 h 93769"/>
                <a:gd name="connsiteX10" fmla="*/ 58517 w 140481"/>
                <a:gd name="connsiteY10" fmla="*/ 290 h 9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481" h="93769">
                  <a:moveTo>
                    <a:pt x="58490" y="290"/>
                  </a:moveTo>
                  <a:lnTo>
                    <a:pt x="90310" y="0"/>
                  </a:lnTo>
                  <a:cubicBezTo>
                    <a:pt x="85636" y="10774"/>
                    <a:pt x="78559" y="20148"/>
                    <a:pt x="70452" y="28149"/>
                  </a:cubicBezTo>
                  <a:cubicBezTo>
                    <a:pt x="62002" y="36546"/>
                    <a:pt x="52417" y="43412"/>
                    <a:pt x="43227" y="48957"/>
                  </a:cubicBezTo>
                  <a:lnTo>
                    <a:pt x="140482" y="93610"/>
                  </a:lnTo>
                  <a:lnTo>
                    <a:pt x="121311" y="93769"/>
                  </a:lnTo>
                  <a:lnTo>
                    <a:pt x="31265" y="55585"/>
                  </a:lnTo>
                  <a:cubicBezTo>
                    <a:pt x="23766" y="59388"/>
                    <a:pt x="17111" y="62160"/>
                    <a:pt x="12279" y="64035"/>
                  </a:cubicBezTo>
                  <a:cubicBezTo>
                    <a:pt x="7288" y="65937"/>
                    <a:pt x="4199" y="66887"/>
                    <a:pt x="4199" y="66887"/>
                  </a:cubicBezTo>
                  <a:lnTo>
                    <a:pt x="0" y="32163"/>
                  </a:lnTo>
                  <a:lnTo>
                    <a:pt x="58517" y="29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DE2517A-B814-75BE-DCFE-183FB16AB3F8}"/>
                </a:ext>
              </a:extLst>
            </p:cNvPr>
            <p:cNvSpPr/>
            <p:nvPr/>
          </p:nvSpPr>
          <p:spPr>
            <a:xfrm rot="19649903" flipH="1">
              <a:off x="740865" y="1372073"/>
              <a:ext cx="50209" cy="76594"/>
            </a:xfrm>
            <a:custGeom>
              <a:avLst/>
              <a:gdLst>
                <a:gd name="connsiteX0" fmla="*/ 20755 w 31490"/>
                <a:gd name="connsiteY0" fmla="*/ 0 h 48037"/>
                <a:gd name="connsiteX1" fmla="*/ 6680 w 31490"/>
                <a:gd name="connsiteY1" fmla="*/ 16636 h 48037"/>
                <a:gd name="connsiteX2" fmla="*/ 5333 w 31490"/>
                <a:gd name="connsiteY2" fmla="*/ 29760 h 48037"/>
                <a:gd name="connsiteX3" fmla="*/ 316 w 31490"/>
                <a:gd name="connsiteY3" fmla="*/ 40745 h 48037"/>
                <a:gd name="connsiteX4" fmla="*/ 30868 w 31490"/>
                <a:gd name="connsiteY4" fmla="*/ 47531 h 48037"/>
                <a:gd name="connsiteX5" fmla="*/ 20728 w 31490"/>
                <a:gd name="connsiteY5" fmla="*/ 0 h 4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90" h="48037">
                  <a:moveTo>
                    <a:pt x="20755" y="0"/>
                  </a:moveTo>
                  <a:cubicBezTo>
                    <a:pt x="20755" y="0"/>
                    <a:pt x="13810" y="11592"/>
                    <a:pt x="6680" y="16636"/>
                  </a:cubicBezTo>
                  <a:cubicBezTo>
                    <a:pt x="-450" y="21680"/>
                    <a:pt x="5333" y="29760"/>
                    <a:pt x="5333" y="29760"/>
                  </a:cubicBezTo>
                  <a:cubicBezTo>
                    <a:pt x="5333" y="29760"/>
                    <a:pt x="-1532" y="36018"/>
                    <a:pt x="316" y="40745"/>
                  </a:cubicBezTo>
                  <a:cubicBezTo>
                    <a:pt x="2191" y="45472"/>
                    <a:pt x="28095" y="49486"/>
                    <a:pt x="30868" y="47531"/>
                  </a:cubicBezTo>
                  <a:cubicBezTo>
                    <a:pt x="33641" y="45577"/>
                    <a:pt x="26590" y="3961"/>
                    <a:pt x="20728" y="0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1F6E97-6EF3-317B-F226-9FC38A14C97D}"/>
                </a:ext>
              </a:extLst>
            </p:cNvPr>
            <p:cNvSpPr/>
            <p:nvPr/>
          </p:nvSpPr>
          <p:spPr>
            <a:xfrm rot="19649903" flipH="1">
              <a:off x="696747" y="1313100"/>
              <a:ext cx="124080" cy="125006"/>
            </a:xfrm>
            <a:custGeom>
              <a:avLst/>
              <a:gdLst>
                <a:gd name="connsiteX0" fmla="*/ 0 w 77820"/>
                <a:gd name="connsiteY0" fmla="*/ 0 h 78400"/>
                <a:gd name="connsiteX1" fmla="*/ 39610 w 77820"/>
                <a:gd name="connsiteY1" fmla="*/ 27357 h 78400"/>
                <a:gd name="connsiteX2" fmla="*/ 49089 w 77820"/>
                <a:gd name="connsiteY2" fmla="*/ 14973 h 78400"/>
                <a:gd name="connsiteX3" fmla="*/ 46211 w 77820"/>
                <a:gd name="connsiteY3" fmla="*/ 60471 h 78400"/>
                <a:gd name="connsiteX4" fmla="*/ 66544 w 77820"/>
                <a:gd name="connsiteY4" fmla="*/ 78401 h 78400"/>
                <a:gd name="connsiteX5" fmla="*/ 77027 w 77820"/>
                <a:gd name="connsiteY5" fmla="*/ 26565 h 78400"/>
                <a:gd name="connsiteX6" fmla="*/ 54027 w 77820"/>
                <a:gd name="connsiteY6" fmla="*/ 9507 h 78400"/>
                <a:gd name="connsiteX7" fmla="*/ 0 w 77820"/>
                <a:gd name="connsiteY7" fmla="*/ 26 h 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20" h="78400">
                  <a:moveTo>
                    <a:pt x="0" y="0"/>
                  </a:moveTo>
                  <a:lnTo>
                    <a:pt x="39610" y="27357"/>
                  </a:lnTo>
                  <a:lnTo>
                    <a:pt x="49089" y="14973"/>
                  </a:lnTo>
                  <a:cubicBezTo>
                    <a:pt x="49089" y="14973"/>
                    <a:pt x="53394" y="47400"/>
                    <a:pt x="46211" y="60471"/>
                  </a:cubicBezTo>
                  <a:cubicBezTo>
                    <a:pt x="39029" y="73542"/>
                    <a:pt x="66544" y="78401"/>
                    <a:pt x="66544" y="78401"/>
                  </a:cubicBezTo>
                  <a:cubicBezTo>
                    <a:pt x="66544" y="78401"/>
                    <a:pt x="81358" y="37682"/>
                    <a:pt x="77027" y="26565"/>
                  </a:cubicBezTo>
                  <a:cubicBezTo>
                    <a:pt x="72670" y="15422"/>
                    <a:pt x="70162" y="15659"/>
                    <a:pt x="54027" y="9507"/>
                  </a:cubicBezTo>
                  <a:cubicBezTo>
                    <a:pt x="37920" y="335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D95F965-DC77-5097-DCD0-F9B07288C13B}"/>
                </a:ext>
              </a:extLst>
            </p:cNvPr>
            <p:cNvSpPr/>
            <p:nvPr/>
          </p:nvSpPr>
          <p:spPr>
            <a:xfrm rot="19649903" flipH="1">
              <a:off x="895627" y="1145272"/>
              <a:ext cx="139573" cy="128879"/>
            </a:xfrm>
            <a:custGeom>
              <a:avLst/>
              <a:gdLst>
                <a:gd name="connsiteX0" fmla="*/ 0 w 87537"/>
                <a:gd name="connsiteY0" fmla="*/ 871 h 80829"/>
                <a:gd name="connsiteX1" fmla="*/ 22208 w 87537"/>
                <a:gd name="connsiteY1" fmla="*/ 80830 h 80829"/>
                <a:gd name="connsiteX2" fmla="*/ 30394 w 87537"/>
                <a:gd name="connsiteY2" fmla="*/ 80751 h 80829"/>
                <a:gd name="connsiteX3" fmla="*/ 87537 w 87537"/>
                <a:gd name="connsiteY3" fmla="*/ 8450 h 80829"/>
                <a:gd name="connsiteX4" fmla="*/ 77133 w 87537"/>
                <a:gd name="connsiteY4" fmla="*/ 7631 h 80829"/>
                <a:gd name="connsiteX5" fmla="*/ 27357 w 87537"/>
                <a:gd name="connsiteY5" fmla="*/ 65303 h 80829"/>
                <a:gd name="connsiteX6" fmla="*/ 12385 w 87537"/>
                <a:gd name="connsiteY6" fmla="*/ 0 h 80829"/>
                <a:gd name="connsiteX7" fmla="*/ 0 w 87537"/>
                <a:gd name="connsiteY7" fmla="*/ 871 h 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37" h="80829">
                  <a:moveTo>
                    <a:pt x="0" y="871"/>
                  </a:moveTo>
                  <a:lnTo>
                    <a:pt x="22208" y="80830"/>
                  </a:lnTo>
                  <a:lnTo>
                    <a:pt x="30394" y="80751"/>
                  </a:lnTo>
                  <a:lnTo>
                    <a:pt x="87537" y="8450"/>
                  </a:lnTo>
                  <a:lnTo>
                    <a:pt x="77133" y="7631"/>
                  </a:lnTo>
                  <a:lnTo>
                    <a:pt x="27357" y="65303"/>
                  </a:lnTo>
                  <a:lnTo>
                    <a:pt x="12385" y="0"/>
                  </a:lnTo>
                  <a:lnTo>
                    <a:pt x="0" y="871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41D6E3C-787E-304D-A3DE-51254164B298}"/>
                </a:ext>
              </a:extLst>
            </p:cNvPr>
            <p:cNvSpPr/>
            <p:nvPr/>
          </p:nvSpPr>
          <p:spPr>
            <a:xfrm rot="19649903" flipH="1">
              <a:off x="935233" y="1130405"/>
              <a:ext cx="118900" cy="125513"/>
            </a:xfrm>
            <a:custGeom>
              <a:avLst/>
              <a:gdLst>
                <a:gd name="connsiteX0" fmla="*/ 0 w 74571"/>
                <a:gd name="connsiteY0" fmla="*/ 79 h 78717"/>
                <a:gd name="connsiteX1" fmla="*/ 31846 w 74571"/>
                <a:gd name="connsiteY1" fmla="*/ 78718 h 78717"/>
                <a:gd name="connsiteX2" fmla="*/ 41881 w 74571"/>
                <a:gd name="connsiteY2" fmla="*/ 78612 h 78717"/>
                <a:gd name="connsiteX3" fmla="*/ 74572 w 74571"/>
                <a:gd name="connsiteY3" fmla="*/ 4436 h 78717"/>
                <a:gd name="connsiteX4" fmla="*/ 67099 w 74571"/>
                <a:gd name="connsiteY4" fmla="*/ 4516 h 78717"/>
                <a:gd name="connsiteX5" fmla="*/ 35569 w 74571"/>
                <a:gd name="connsiteY5" fmla="*/ 67389 h 78717"/>
                <a:gd name="connsiteX6" fmla="*/ 10193 w 74571"/>
                <a:gd name="connsiteY6" fmla="*/ 0 h 78717"/>
                <a:gd name="connsiteX7" fmla="*/ 0 w 74571"/>
                <a:gd name="connsiteY7" fmla="*/ 79 h 7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571" h="78717">
                  <a:moveTo>
                    <a:pt x="0" y="79"/>
                  </a:moveTo>
                  <a:lnTo>
                    <a:pt x="31846" y="78718"/>
                  </a:lnTo>
                  <a:lnTo>
                    <a:pt x="41881" y="78612"/>
                  </a:lnTo>
                  <a:lnTo>
                    <a:pt x="74572" y="4436"/>
                  </a:lnTo>
                  <a:lnTo>
                    <a:pt x="67099" y="4516"/>
                  </a:lnTo>
                  <a:lnTo>
                    <a:pt x="35569" y="67389"/>
                  </a:lnTo>
                  <a:lnTo>
                    <a:pt x="10193" y="0"/>
                  </a:lnTo>
                  <a:lnTo>
                    <a:pt x="0" y="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E34335F-720F-DBC7-88DA-37CFF2A44A25}"/>
                </a:ext>
              </a:extLst>
            </p:cNvPr>
            <p:cNvSpPr/>
            <p:nvPr/>
          </p:nvSpPr>
          <p:spPr>
            <a:xfrm rot="19649903" flipH="1">
              <a:off x="655530" y="1375617"/>
              <a:ext cx="63239" cy="24504"/>
            </a:xfrm>
            <a:custGeom>
              <a:avLst/>
              <a:gdLst>
                <a:gd name="connsiteX0" fmla="*/ 39662 w 39662"/>
                <a:gd name="connsiteY0" fmla="*/ 10959 h 15368"/>
                <a:gd name="connsiteX1" fmla="*/ 10536 w 39662"/>
                <a:gd name="connsiteY1" fmla="*/ 11249 h 15368"/>
                <a:gd name="connsiteX2" fmla="*/ 4991 w 39662"/>
                <a:gd name="connsiteY2" fmla="*/ 15369 h 15368"/>
                <a:gd name="connsiteX3" fmla="*/ 4912 w 39662"/>
                <a:gd name="connsiteY3" fmla="*/ 6021 h 15368"/>
                <a:gd name="connsiteX4" fmla="*/ 0 w 39662"/>
                <a:gd name="connsiteY4" fmla="*/ 0 h 15368"/>
                <a:gd name="connsiteX5" fmla="*/ 39662 w 39662"/>
                <a:gd name="connsiteY5" fmla="*/ 10959 h 1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62" h="15368">
                  <a:moveTo>
                    <a:pt x="39662" y="10959"/>
                  </a:moveTo>
                  <a:cubicBezTo>
                    <a:pt x="36784" y="10615"/>
                    <a:pt x="13494" y="8001"/>
                    <a:pt x="10536" y="11249"/>
                  </a:cubicBezTo>
                  <a:cubicBezTo>
                    <a:pt x="9295" y="12622"/>
                    <a:pt x="7156" y="14101"/>
                    <a:pt x="4991" y="15369"/>
                  </a:cubicBezTo>
                  <a:lnTo>
                    <a:pt x="4912" y="6021"/>
                  </a:lnTo>
                  <a:cubicBezTo>
                    <a:pt x="4912" y="6021"/>
                    <a:pt x="5229" y="2852"/>
                    <a:pt x="0" y="0"/>
                  </a:cubicBezTo>
                  <a:cubicBezTo>
                    <a:pt x="2165" y="951"/>
                    <a:pt x="20175" y="8371"/>
                    <a:pt x="39662" y="10959"/>
                  </a:cubicBezTo>
                  <a:close/>
                </a:path>
              </a:pathLst>
            </a:custGeom>
            <a:solidFill>
              <a:srgbClr val="EFC7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05486E1-9493-BF85-74E9-11C4020086BD}"/>
                </a:ext>
              </a:extLst>
            </p:cNvPr>
            <p:cNvSpPr/>
            <p:nvPr/>
          </p:nvSpPr>
          <p:spPr>
            <a:xfrm rot="19649903" flipH="1">
              <a:off x="90818" y="1401458"/>
              <a:ext cx="124164" cy="124837"/>
            </a:xfrm>
            <a:custGeom>
              <a:avLst/>
              <a:gdLst>
                <a:gd name="connsiteX0" fmla="*/ 0 w 77872"/>
                <a:gd name="connsiteY0" fmla="*/ 76024 h 78294"/>
                <a:gd name="connsiteX1" fmla="*/ 65593 w 77872"/>
                <a:gd name="connsiteY1" fmla="*/ 0 h 78294"/>
                <a:gd name="connsiteX2" fmla="*/ 77872 w 77872"/>
                <a:gd name="connsiteY2" fmla="*/ 2641 h 78294"/>
                <a:gd name="connsiteX3" fmla="*/ 12226 w 77872"/>
                <a:gd name="connsiteY3" fmla="*/ 78295 h 78294"/>
                <a:gd name="connsiteX4" fmla="*/ 0 w 77872"/>
                <a:gd name="connsiteY4" fmla="*/ 76024 h 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72" h="78294">
                  <a:moveTo>
                    <a:pt x="0" y="76024"/>
                  </a:moveTo>
                  <a:lnTo>
                    <a:pt x="65593" y="0"/>
                  </a:lnTo>
                  <a:lnTo>
                    <a:pt x="77872" y="2641"/>
                  </a:lnTo>
                  <a:lnTo>
                    <a:pt x="12226" y="78295"/>
                  </a:lnTo>
                  <a:lnTo>
                    <a:pt x="0" y="7602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F1AD3E-D825-14E1-531C-E6A8FDE6044B}"/>
                </a:ext>
              </a:extLst>
            </p:cNvPr>
            <p:cNvSpPr/>
            <p:nvPr/>
          </p:nvSpPr>
          <p:spPr>
            <a:xfrm rot="19649903" flipH="1">
              <a:off x="85575" y="1406252"/>
              <a:ext cx="222222" cy="151070"/>
            </a:xfrm>
            <a:custGeom>
              <a:avLst/>
              <a:gdLst>
                <a:gd name="connsiteX0" fmla="*/ 59045 w 139372"/>
                <a:gd name="connsiteY0" fmla="*/ 94746 h 94746"/>
                <a:gd name="connsiteX1" fmla="*/ 90864 w 139372"/>
                <a:gd name="connsiteY1" fmla="*/ 94456 h 94746"/>
                <a:gd name="connsiteX2" fmla="*/ 70505 w 139372"/>
                <a:gd name="connsiteY2" fmla="*/ 66676 h 94746"/>
                <a:gd name="connsiteX3" fmla="*/ 42910 w 139372"/>
                <a:gd name="connsiteY3" fmla="*/ 46369 h 94746"/>
                <a:gd name="connsiteX4" fmla="*/ 139373 w 139372"/>
                <a:gd name="connsiteY4" fmla="*/ 0 h 94746"/>
                <a:gd name="connsiteX5" fmla="*/ 120202 w 139372"/>
                <a:gd name="connsiteY5" fmla="*/ 158 h 94746"/>
                <a:gd name="connsiteX6" fmla="*/ 30843 w 139372"/>
                <a:gd name="connsiteY6" fmla="*/ 39926 h 94746"/>
                <a:gd name="connsiteX7" fmla="*/ 11698 w 139372"/>
                <a:gd name="connsiteY7" fmla="*/ 31820 h 94746"/>
                <a:gd name="connsiteX8" fmla="*/ 3565 w 139372"/>
                <a:gd name="connsiteY8" fmla="*/ 29126 h 94746"/>
                <a:gd name="connsiteX9" fmla="*/ 0 w 139372"/>
                <a:gd name="connsiteY9" fmla="*/ 63903 h 94746"/>
                <a:gd name="connsiteX10" fmla="*/ 59071 w 139372"/>
                <a:gd name="connsiteY10" fmla="*/ 94720 h 9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372" h="94746">
                  <a:moveTo>
                    <a:pt x="59045" y="94746"/>
                  </a:moveTo>
                  <a:lnTo>
                    <a:pt x="90864" y="94456"/>
                  </a:lnTo>
                  <a:cubicBezTo>
                    <a:pt x="85979" y="83761"/>
                    <a:pt x="78770" y="74519"/>
                    <a:pt x="70505" y="66676"/>
                  </a:cubicBezTo>
                  <a:cubicBezTo>
                    <a:pt x="61923" y="58437"/>
                    <a:pt x="52205" y="51730"/>
                    <a:pt x="42910" y="46369"/>
                  </a:cubicBezTo>
                  <a:lnTo>
                    <a:pt x="139373" y="0"/>
                  </a:lnTo>
                  <a:lnTo>
                    <a:pt x="120202" y="158"/>
                  </a:lnTo>
                  <a:lnTo>
                    <a:pt x="30843" y="39926"/>
                  </a:lnTo>
                  <a:cubicBezTo>
                    <a:pt x="23290" y="36256"/>
                    <a:pt x="16583" y="33615"/>
                    <a:pt x="11698" y="31820"/>
                  </a:cubicBezTo>
                  <a:cubicBezTo>
                    <a:pt x="6654" y="29998"/>
                    <a:pt x="3565" y="29126"/>
                    <a:pt x="3565" y="29126"/>
                  </a:cubicBezTo>
                  <a:lnTo>
                    <a:pt x="0" y="63903"/>
                  </a:lnTo>
                  <a:lnTo>
                    <a:pt x="59071" y="9472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4FA7188-5BC9-7300-4263-EC3B3D8F4BA1}"/>
                </a:ext>
              </a:extLst>
            </p:cNvPr>
            <p:cNvSpPr/>
            <p:nvPr/>
          </p:nvSpPr>
          <p:spPr>
            <a:xfrm rot="19649903" flipH="1">
              <a:off x="197876" y="1419998"/>
              <a:ext cx="144879" cy="210773"/>
            </a:xfrm>
            <a:custGeom>
              <a:avLst/>
              <a:gdLst>
                <a:gd name="connsiteX0" fmla="*/ 30037 w 765576"/>
                <a:gd name="connsiteY0" fmla="*/ 0 h 1113769"/>
                <a:gd name="connsiteX1" fmla="*/ 98562 w 765576"/>
                <a:gd name="connsiteY1" fmla="*/ 22690 h 1113769"/>
                <a:gd name="connsiteX2" fmla="*/ 171763 w 765576"/>
                <a:gd name="connsiteY2" fmla="*/ 282339 h 1113769"/>
                <a:gd name="connsiteX3" fmla="*/ 594041 w 765576"/>
                <a:gd name="connsiteY3" fmla="*/ 316151 h 1113769"/>
                <a:gd name="connsiteX4" fmla="*/ 765576 w 765576"/>
                <a:gd name="connsiteY4" fmla="*/ 550212 h 1113769"/>
                <a:gd name="connsiteX5" fmla="*/ 765575 w 765576"/>
                <a:gd name="connsiteY5" fmla="*/ 550212 h 1113769"/>
                <a:gd name="connsiteX6" fmla="*/ 732424 w 765576"/>
                <a:gd name="connsiteY6" fmla="*/ 616085 h 1113769"/>
                <a:gd name="connsiteX7" fmla="*/ 598270 w 765576"/>
                <a:gd name="connsiteY7" fmla="*/ 787381 h 1113769"/>
                <a:gd name="connsiteX8" fmla="*/ 176657 w 765576"/>
                <a:gd name="connsiteY8" fmla="*/ 828767 h 1113769"/>
                <a:gd name="connsiteX9" fmla="*/ 107905 w 765576"/>
                <a:gd name="connsiteY9" fmla="*/ 1089740 h 1113769"/>
                <a:gd name="connsiteX10" fmla="*/ 39827 w 765576"/>
                <a:gd name="connsiteY10" fmla="*/ 1113769 h 1113769"/>
                <a:gd name="connsiteX11" fmla="*/ 4448 w 765576"/>
                <a:gd name="connsiteY11" fmla="*/ 821201 h 1113769"/>
                <a:gd name="connsiteX12" fmla="*/ 497475 w 765576"/>
                <a:gd name="connsiteY12" fmla="*/ 552655 h 1113769"/>
                <a:gd name="connsiteX13" fmla="*/ 497699 w 765576"/>
                <a:gd name="connsiteY13" fmla="*/ 552653 h 1113769"/>
                <a:gd name="connsiteX14" fmla="*/ 0 w 765576"/>
                <a:gd name="connsiteY14" fmla="*/ 293014 h 11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5576" h="1113769">
                  <a:moveTo>
                    <a:pt x="30037" y="0"/>
                  </a:moveTo>
                  <a:cubicBezTo>
                    <a:pt x="30037" y="0"/>
                    <a:pt x="56064" y="7339"/>
                    <a:pt x="98562" y="22690"/>
                  </a:cubicBezTo>
                  <a:cubicBezTo>
                    <a:pt x="107687" y="102345"/>
                    <a:pt x="130158" y="248966"/>
                    <a:pt x="171763" y="282339"/>
                  </a:cubicBezTo>
                  <a:cubicBezTo>
                    <a:pt x="217817" y="318822"/>
                    <a:pt x="453209" y="329952"/>
                    <a:pt x="594041" y="316151"/>
                  </a:cubicBezTo>
                  <a:cubicBezTo>
                    <a:pt x="663678" y="382232"/>
                    <a:pt x="724418" y="460101"/>
                    <a:pt x="765576" y="550212"/>
                  </a:cubicBezTo>
                  <a:lnTo>
                    <a:pt x="765575" y="550212"/>
                  </a:lnTo>
                  <a:lnTo>
                    <a:pt x="732424" y="616085"/>
                  </a:lnTo>
                  <a:cubicBezTo>
                    <a:pt x="695839" y="679755"/>
                    <a:pt x="649493" y="736822"/>
                    <a:pt x="598270" y="787381"/>
                  </a:cubicBezTo>
                  <a:cubicBezTo>
                    <a:pt x="457210" y="776040"/>
                    <a:pt x="222037" y="791383"/>
                    <a:pt x="176657" y="828767"/>
                  </a:cubicBezTo>
                  <a:cubicBezTo>
                    <a:pt x="135718" y="862806"/>
                    <a:pt x="115909" y="1009866"/>
                    <a:pt x="107905" y="1089740"/>
                  </a:cubicBezTo>
                  <a:cubicBezTo>
                    <a:pt x="65853" y="1105765"/>
                    <a:pt x="39827" y="1113769"/>
                    <a:pt x="39827" y="1113769"/>
                  </a:cubicBezTo>
                  <a:lnTo>
                    <a:pt x="4448" y="821201"/>
                  </a:lnTo>
                  <a:lnTo>
                    <a:pt x="497475" y="552655"/>
                  </a:lnTo>
                  <a:lnTo>
                    <a:pt x="497699" y="552653"/>
                  </a:lnTo>
                  <a:lnTo>
                    <a:pt x="0" y="29301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00481E-4318-6A27-131B-4C075627AF7F}"/>
                </a:ext>
              </a:extLst>
            </p:cNvPr>
            <p:cNvSpPr/>
            <p:nvPr/>
          </p:nvSpPr>
          <p:spPr>
            <a:xfrm rot="19649903" flipH="1">
              <a:off x="565693" y="1090484"/>
              <a:ext cx="50053" cy="76812"/>
            </a:xfrm>
            <a:custGeom>
              <a:avLst/>
              <a:gdLst>
                <a:gd name="connsiteX0" fmla="*/ 21439 w 31392"/>
                <a:gd name="connsiteY0" fmla="*/ 48148 h 48174"/>
                <a:gd name="connsiteX1" fmla="*/ 7074 w 31392"/>
                <a:gd name="connsiteY1" fmla="*/ 31749 h 48174"/>
                <a:gd name="connsiteX2" fmla="*/ 5490 w 31392"/>
                <a:gd name="connsiteY2" fmla="*/ 18652 h 48174"/>
                <a:gd name="connsiteX3" fmla="*/ 288 w 31392"/>
                <a:gd name="connsiteY3" fmla="*/ 7772 h 48174"/>
                <a:gd name="connsiteX4" fmla="*/ 30708 w 31392"/>
                <a:gd name="connsiteY4" fmla="*/ 458 h 48174"/>
                <a:gd name="connsiteX5" fmla="*/ 21413 w 31392"/>
                <a:gd name="connsiteY5" fmla="*/ 48174 h 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92" h="48174">
                  <a:moveTo>
                    <a:pt x="21439" y="48148"/>
                  </a:moveTo>
                  <a:cubicBezTo>
                    <a:pt x="21439" y="48148"/>
                    <a:pt x="14283" y="36661"/>
                    <a:pt x="7074" y="31749"/>
                  </a:cubicBezTo>
                  <a:cubicBezTo>
                    <a:pt x="-135" y="26838"/>
                    <a:pt x="5490" y="18652"/>
                    <a:pt x="5490" y="18652"/>
                  </a:cubicBezTo>
                  <a:cubicBezTo>
                    <a:pt x="5490" y="18652"/>
                    <a:pt x="-1482" y="12526"/>
                    <a:pt x="288" y="7772"/>
                  </a:cubicBezTo>
                  <a:cubicBezTo>
                    <a:pt x="2057" y="3019"/>
                    <a:pt x="27909" y="-1470"/>
                    <a:pt x="30708" y="458"/>
                  </a:cubicBezTo>
                  <a:cubicBezTo>
                    <a:pt x="33507" y="2385"/>
                    <a:pt x="27196" y="44108"/>
                    <a:pt x="21413" y="48174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C385B72-451A-11ED-76CE-74C1A22F6BD5}"/>
                </a:ext>
              </a:extLst>
            </p:cNvPr>
            <p:cNvSpPr/>
            <p:nvPr/>
          </p:nvSpPr>
          <p:spPr>
            <a:xfrm rot="19649903" flipH="1">
              <a:off x="556415" y="1088141"/>
              <a:ext cx="123193" cy="126815"/>
            </a:xfrm>
            <a:custGeom>
              <a:avLst/>
              <a:gdLst>
                <a:gd name="connsiteX0" fmla="*/ 0 w 77263"/>
                <a:gd name="connsiteY0" fmla="*/ 79536 h 79535"/>
                <a:gd name="connsiteX1" fmla="*/ 39108 w 77263"/>
                <a:gd name="connsiteY1" fmla="*/ 51492 h 79535"/>
                <a:gd name="connsiteX2" fmla="*/ 48825 w 77263"/>
                <a:gd name="connsiteY2" fmla="*/ 63719 h 79535"/>
                <a:gd name="connsiteX3" fmla="*/ 45155 w 77263"/>
                <a:gd name="connsiteY3" fmla="*/ 18273 h 79535"/>
                <a:gd name="connsiteX4" fmla="*/ 65171 w 77263"/>
                <a:gd name="connsiteY4" fmla="*/ 0 h 79535"/>
                <a:gd name="connsiteX5" fmla="*/ 76552 w 77263"/>
                <a:gd name="connsiteY5" fmla="*/ 51651 h 79535"/>
                <a:gd name="connsiteX6" fmla="*/ 53869 w 77263"/>
                <a:gd name="connsiteY6" fmla="*/ 69106 h 79535"/>
                <a:gd name="connsiteX7" fmla="*/ 26 w 77263"/>
                <a:gd name="connsiteY7" fmla="*/ 79536 h 7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63" h="79535">
                  <a:moveTo>
                    <a:pt x="0" y="79536"/>
                  </a:moveTo>
                  <a:lnTo>
                    <a:pt x="39108" y="51492"/>
                  </a:lnTo>
                  <a:lnTo>
                    <a:pt x="48825" y="63719"/>
                  </a:lnTo>
                  <a:cubicBezTo>
                    <a:pt x="48825" y="63719"/>
                    <a:pt x="52549" y="31212"/>
                    <a:pt x="45155" y="18273"/>
                  </a:cubicBezTo>
                  <a:cubicBezTo>
                    <a:pt x="37761" y="5334"/>
                    <a:pt x="65171" y="0"/>
                    <a:pt x="65171" y="0"/>
                  </a:cubicBezTo>
                  <a:cubicBezTo>
                    <a:pt x="65171" y="0"/>
                    <a:pt x="80724" y="40428"/>
                    <a:pt x="76552" y="51651"/>
                  </a:cubicBezTo>
                  <a:cubicBezTo>
                    <a:pt x="72406" y="62873"/>
                    <a:pt x="69871" y="62662"/>
                    <a:pt x="53869" y="69106"/>
                  </a:cubicBezTo>
                  <a:cubicBezTo>
                    <a:pt x="37867" y="75549"/>
                    <a:pt x="26" y="79536"/>
                    <a:pt x="26" y="7953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EBC10FE-9C3F-5311-2388-1C6545AC5CD6}"/>
                </a:ext>
              </a:extLst>
            </p:cNvPr>
            <p:cNvSpPr/>
            <p:nvPr/>
          </p:nvSpPr>
          <p:spPr>
            <a:xfrm rot="19649903" flipH="1">
              <a:off x="788061" y="974583"/>
              <a:ext cx="139320" cy="129218"/>
            </a:xfrm>
            <a:custGeom>
              <a:avLst/>
              <a:gdLst>
                <a:gd name="connsiteX0" fmla="*/ 0 w 87378"/>
                <a:gd name="connsiteY0" fmla="*/ 80407 h 81041"/>
                <a:gd name="connsiteX1" fmla="*/ 20782 w 87378"/>
                <a:gd name="connsiteY1" fmla="*/ 53 h 81041"/>
                <a:gd name="connsiteX2" fmla="*/ 28994 w 87378"/>
                <a:gd name="connsiteY2" fmla="*/ 0 h 81041"/>
                <a:gd name="connsiteX3" fmla="*/ 87379 w 87378"/>
                <a:gd name="connsiteY3" fmla="*/ 71271 h 81041"/>
                <a:gd name="connsiteX4" fmla="*/ 77001 w 87378"/>
                <a:gd name="connsiteY4" fmla="*/ 72274 h 81041"/>
                <a:gd name="connsiteX5" fmla="*/ 26195 w 87378"/>
                <a:gd name="connsiteY5" fmla="*/ 15501 h 81041"/>
                <a:gd name="connsiteX6" fmla="*/ 12385 w 87378"/>
                <a:gd name="connsiteY6" fmla="*/ 81041 h 81041"/>
                <a:gd name="connsiteX7" fmla="*/ 0 w 87378"/>
                <a:gd name="connsiteY7" fmla="*/ 80407 h 8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78" h="81041">
                  <a:moveTo>
                    <a:pt x="0" y="80407"/>
                  </a:moveTo>
                  <a:lnTo>
                    <a:pt x="20782" y="53"/>
                  </a:lnTo>
                  <a:lnTo>
                    <a:pt x="28994" y="0"/>
                  </a:lnTo>
                  <a:lnTo>
                    <a:pt x="87379" y="71271"/>
                  </a:lnTo>
                  <a:lnTo>
                    <a:pt x="77001" y="72274"/>
                  </a:lnTo>
                  <a:lnTo>
                    <a:pt x="26195" y="15501"/>
                  </a:lnTo>
                  <a:lnTo>
                    <a:pt x="12385" y="81041"/>
                  </a:lnTo>
                  <a:lnTo>
                    <a:pt x="0" y="80407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55ECDEA-DBF2-A60E-EC58-310784E1EA83}"/>
                </a:ext>
              </a:extLst>
            </p:cNvPr>
            <p:cNvSpPr/>
            <p:nvPr/>
          </p:nvSpPr>
          <p:spPr>
            <a:xfrm rot="19649903" flipH="1">
              <a:off x="825889" y="956812"/>
              <a:ext cx="118774" cy="126354"/>
            </a:xfrm>
            <a:custGeom>
              <a:avLst/>
              <a:gdLst>
                <a:gd name="connsiteX0" fmla="*/ 0 w 74492"/>
                <a:gd name="connsiteY0" fmla="*/ 79246 h 79245"/>
                <a:gd name="connsiteX1" fmla="*/ 30473 w 74492"/>
                <a:gd name="connsiteY1" fmla="*/ 79 h 79245"/>
                <a:gd name="connsiteX2" fmla="*/ 40481 w 74492"/>
                <a:gd name="connsiteY2" fmla="*/ 0 h 79245"/>
                <a:gd name="connsiteX3" fmla="*/ 74492 w 74492"/>
                <a:gd name="connsiteY3" fmla="*/ 73568 h 79245"/>
                <a:gd name="connsiteX4" fmla="*/ 67019 w 74492"/>
                <a:gd name="connsiteY4" fmla="*/ 73647 h 79245"/>
                <a:gd name="connsiteX5" fmla="*/ 34381 w 74492"/>
                <a:gd name="connsiteY5" fmla="*/ 11355 h 79245"/>
                <a:gd name="connsiteX6" fmla="*/ 10219 w 74492"/>
                <a:gd name="connsiteY6" fmla="*/ 79167 h 79245"/>
                <a:gd name="connsiteX7" fmla="*/ 0 w 74492"/>
                <a:gd name="connsiteY7" fmla="*/ 79246 h 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92" h="79245">
                  <a:moveTo>
                    <a:pt x="0" y="79246"/>
                  </a:moveTo>
                  <a:lnTo>
                    <a:pt x="30473" y="79"/>
                  </a:lnTo>
                  <a:lnTo>
                    <a:pt x="40481" y="0"/>
                  </a:lnTo>
                  <a:lnTo>
                    <a:pt x="74492" y="73568"/>
                  </a:lnTo>
                  <a:lnTo>
                    <a:pt x="67019" y="73647"/>
                  </a:lnTo>
                  <a:lnTo>
                    <a:pt x="34381" y="11355"/>
                  </a:lnTo>
                  <a:lnTo>
                    <a:pt x="10219" y="79167"/>
                  </a:lnTo>
                  <a:lnTo>
                    <a:pt x="0" y="79246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41805F-09AF-8136-1357-2E79A11AF7B1}"/>
                </a:ext>
              </a:extLst>
            </p:cNvPr>
            <p:cNvSpPr/>
            <p:nvPr/>
          </p:nvSpPr>
          <p:spPr>
            <a:xfrm rot="19649903" flipH="1">
              <a:off x="231457" y="989616"/>
              <a:ext cx="1061813" cy="464283"/>
            </a:xfrm>
            <a:custGeom>
              <a:avLst/>
              <a:gdLst>
                <a:gd name="connsiteX0" fmla="*/ 815868 w 5610905"/>
                <a:gd name="connsiteY0" fmla="*/ 0 h 2453368"/>
                <a:gd name="connsiteX1" fmla="*/ 817865 w 5610905"/>
                <a:gd name="connsiteY1" fmla="*/ 224936 h 2453368"/>
                <a:gd name="connsiteX2" fmla="*/ 763580 w 5610905"/>
                <a:gd name="connsiteY2" fmla="*/ 335959 h 2453368"/>
                <a:gd name="connsiteX3" fmla="*/ 801629 w 5610905"/>
                <a:gd name="connsiteY3" fmla="*/ 479235 h 2453368"/>
                <a:gd name="connsiteX4" fmla="*/ 803854 w 5610905"/>
                <a:gd name="connsiteY4" fmla="*/ 722194 h 2453368"/>
                <a:gd name="connsiteX5" fmla="*/ 600495 w 5610905"/>
                <a:gd name="connsiteY5" fmla="*/ 865697 h 2453368"/>
                <a:gd name="connsiteX6" fmla="*/ 601835 w 5610905"/>
                <a:gd name="connsiteY6" fmla="*/ 1010094 h 2453368"/>
                <a:gd name="connsiteX7" fmla="*/ 599483 w 5610905"/>
                <a:gd name="connsiteY7" fmla="*/ 1010366 h 2453368"/>
                <a:gd name="connsiteX8" fmla="*/ 744944 w 5610905"/>
                <a:gd name="connsiteY8" fmla="*/ 1006454 h 2453368"/>
                <a:gd name="connsiteX9" fmla="*/ 1328030 w 5610905"/>
                <a:gd name="connsiteY9" fmla="*/ 995635 h 2453368"/>
                <a:gd name="connsiteX10" fmla="*/ 2376164 w 5610905"/>
                <a:gd name="connsiteY10" fmla="*/ 920209 h 2453368"/>
                <a:gd name="connsiteX11" fmla="*/ 3380250 w 5610905"/>
                <a:gd name="connsiteY11" fmla="*/ 734654 h 2453368"/>
                <a:gd name="connsiteX12" fmla="*/ 3436322 w 5610905"/>
                <a:gd name="connsiteY12" fmla="*/ 713296 h 2453368"/>
                <a:gd name="connsiteX13" fmla="*/ 3436760 w 5610905"/>
                <a:gd name="connsiteY13" fmla="*/ 713077 h 2453368"/>
                <a:gd name="connsiteX14" fmla="*/ 3477253 w 5610905"/>
                <a:gd name="connsiteY14" fmla="*/ 661681 h 2453368"/>
                <a:gd name="connsiteX15" fmla="*/ 3472804 w 5610905"/>
                <a:gd name="connsiteY15" fmla="*/ 168872 h 2453368"/>
                <a:gd name="connsiteX16" fmla="*/ 3473023 w 5610905"/>
                <a:gd name="connsiteY16" fmla="*/ 168872 h 2453368"/>
                <a:gd name="connsiteX17" fmla="*/ 5523246 w 5610905"/>
                <a:gd name="connsiteY17" fmla="*/ 515060 h 2453368"/>
                <a:gd name="connsiteX18" fmla="*/ 5610905 w 5610905"/>
                <a:gd name="connsiteY18" fmla="*/ 1181856 h 2453368"/>
                <a:gd name="connsiteX19" fmla="*/ 5535042 w 5610905"/>
                <a:gd name="connsiteY19" fmla="*/ 1849982 h 2453368"/>
                <a:gd name="connsiteX20" fmla="*/ 3491273 w 5610905"/>
                <a:gd name="connsiteY20" fmla="*/ 2232442 h 2453368"/>
                <a:gd name="connsiteX21" fmla="*/ 3486824 w 5610905"/>
                <a:gd name="connsiteY21" fmla="*/ 1739633 h 2453368"/>
                <a:gd name="connsiteX22" fmla="*/ 3445438 w 5610905"/>
                <a:gd name="connsiteY22" fmla="*/ 1688903 h 2453368"/>
                <a:gd name="connsiteX23" fmla="*/ 3444991 w 5610905"/>
                <a:gd name="connsiteY23" fmla="*/ 1688684 h 2453368"/>
                <a:gd name="connsiteX24" fmla="*/ 3388481 w 5610905"/>
                <a:gd name="connsiteY24" fmla="*/ 1668210 h 2453368"/>
                <a:gd name="connsiteX25" fmla="*/ 2381287 w 5610905"/>
                <a:gd name="connsiteY25" fmla="*/ 1500458 h 2453368"/>
                <a:gd name="connsiteX26" fmla="*/ 1332032 w 5610905"/>
                <a:gd name="connsiteY26" fmla="*/ 1443729 h 2453368"/>
                <a:gd name="connsiteX27" fmla="*/ 748892 w 5610905"/>
                <a:gd name="connsiteY27" fmla="*/ 1443334 h 2453368"/>
                <a:gd name="connsiteX28" fmla="*/ 605610 w 5610905"/>
                <a:gd name="connsiteY28" fmla="*/ 1442045 h 2453368"/>
                <a:gd name="connsiteX29" fmla="*/ 606949 w 5610905"/>
                <a:gd name="connsiteY29" fmla="*/ 1586331 h 2453368"/>
                <a:gd name="connsiteX30" fmla="*/ 812742 w 5610905"/>
                <a:gd name="connsiteY30" fmla="*/ 1726279 h 2453368"/>
                <a:gd name="connsiteX31" fmla="*/ 814966 w 5610905"/>
                <a:gd name="connsiteY31" fmla="*/ 1969237 h 2453368"/>
                <a:gd name="connsiteX32" fmla="*/ 779368 w 5610905"/>
                <a:gd name="connsiteY32" fmla="*/ 2112960 h 2453368"/>
                <a:gd name="connsiteX33" fmla="*/ 835659 w 5610905"/>
                <a:gd name="connsiteY33" fmla="*/ 2223090 h 2453368"/>
                <a:gd name="connsiteX34" fmla="*/ 837665 w 5610905"/>
                <a:gd name="connsiteY34" fmla="*/ 2448026 h 2453368"/>
                <a:gd name="connsiteX35" fmla="*/ 241846 w 5610905"/>
                <a:gd name="connsiteY35" fmla="*/ 2453368 h 2453368"/>
                <a:gd name="connsiteX36" fmla="*/ 232955 w 5610905"/>
                <a:gd name="connsiteY36" fmla="*/ 1432299 h 2453368"/>
                <a:gd name="connsiteX37" fmla="*/ 204417 w 5610905"/>
                <a:gd name="connsiteY37" fmla="*/ 1430411 h 2453368"/>
                <a:gd name="connsiteX38" fmla="*/ 171097 w 5610905"/>
                <a:gd name="connsiteY38" fmla="*/ 1426592 h 2453368"/>
                <a:gd name="connsiteX39" fmla="*/ 0 w 5610905"/>
                <a:gd name="connsiteY39" fmla="*/ 1231473 h 2453368"/>
                <a:gd name="connsiteX40" fmla="*/ 167533 w 5610905"/>
                <a:gd name="connsiteY40" fmla="*/ 1033457 h 2453368"/>
                <a:gd name="connsiteX41" fmla="*/ 229165 w 5610905"/>
                <a:gd name="connsiteY41" fmla="*/ 1027087 h 2453368"/>
                <a:gd name="connsiteX42" fmla="*/ 220268 w 5610905"/>
                <a:gd name="connsiteY42" fmla="*/ 5342 h 245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10905" h="2453368">
                  <a:moveTo>
                    <a:pt x="815868" y="0"/>
                  </a:moveTo>
                  <a:lnTo>
                    <a:pt x="817865" y="224936"/>
                  </a:lnTo>
                  <a:lnTo>
                    <a:pt x="763580" y="335959"/>
                  </a:lnTo>
                  <a:lnTo>
                    <a:pt x="801629" y="479235"/>
                  </a:lnTo>
                  <a:lnTo>
                    <a:pt x="803854" y="722194"/>
                  </a:lnTo>
                  <a:lnTo>
                    <a:pt x="600495" y="865697"/>
                  </a:lnTo>
                  <a:lnTo>
                    <a:pt x="601835" y="1010094"/>
                  </a:lnTo>
                  <a:lnTo>
                    <a:pt x="599483" y="1010366"/>
                  </a:lnTo>
                  <a:lnTo>
                    <a:pt x="744944" y="1006454"/>
                  </a:lnTo>
                  <a:cubicBezTo>
                    <a:pt x="1001139" y="1000364"/>
                    <a:pt x="1258280" y="996970"/>
                    <a:pt x="1328030" y="995635"/>
                  </a:cubicBezTo>
                  <a:cubicBezTo>
                    <a:pt x="1467750" y="992517"/>
                    <a:pt x="2119860" y="945351"/>
                    <a:pt x="2376164" y="920209"/>
                  </a:cubicBezTo>
                  <a:cubicBezTo>
                    <a:pt x="2632468" y="894849"/>
                    <a:pt x="3277458" y="761582"/>
                    <a:pt x="3380250" y="734654"/>
                  </a:cubicBezTo>
                  <a:cubicBezTo>
                    <a:pt x="3404498" y="728428"/>
                    <a:pt x="3422521" y="721081"/>
                    <a:pt x="3436322" y="713296"/>
                  </a:cubicBezTo>
                  <a:cubicBezTo>
                    <a:pt x="3436608" y="713077"/>
                    <a:pt x="3436760" y="713077"/>
                    <a:pt x="3436760" y="713077"/>
                  </a:cubicBezTo>
                  <a:cubicBezTo>
                    <a:pt x="3480370" y="688381"/>
                    <a:pt x="3477253" y="661681"/>
                    <a:pt x="3477253" y="661681"/>
                  </a:cubicBezTo>
                  <a:lnTo>
                    <a:pt x="3472804" y="168872"/>
                  </a:lnTo>
                  <a:lnTo>
                    <a:pt x="3473023" y="168872"/>
                  </a:lnTo>
                  <a:cubicBezTo>
                    <a:pt x="4364089" y="5569"/>
                    <a:pt x="5523246" y="515060"/>
                    <a:pt x="5523246" y="515060"/>
                  </a:cubicBezTo>
                  <a:lnTo>
                    <a:pt x="5610905" y="1181856"/>
                  </a:lnTo>
                  <a:lnTo>
                    <a:pt x="5535042" y="1849982"/>
                  </a:lnTo>
                  <a:cubicBezTo>
                    <a:pt x="5535042" y="1849982"/>
                    <a:pt x="4385001" y="2379947"/>
                    <a:pt x="3491273" y="2232442"/>
                  </a:cubicBezTo>
                  <a:lnTo>
                    <a:pt x="3486824" y="1739633"/>
                  </a:lnTo>
                  <a:cubicBezTo>
                    <a:pt x="3486824" y="1739633"/>
                    <a:pt x="3489714" y="1712933"/>
                    <a:pt x="3445438" y="1688903"/>
                  </a:cubicBezTo>
                  <a:cubicBezTo>
                    <a:pt x="3445152" y="1688684"/>
                    <a:pt x="3444991" y="1688684"/>
                    <a:pt x="3444991" y="1688684"/>
                  </a:cubicBezTo>
                  <a:cubicBezTo>
                    <a:pt x="3431199" y="1681118"/>
                    <a:pt x="3412958" y="1674226"/>
                    <a:pt x="3388481" y="1668210"/>
                  </a:cubicBezTo>
                  <a:cubicBezTo>
                    <a:pt x="3285471" y="1643077"/>
                    <a:pt x="2638029" y="1521370"/>
                    <a:pt x="2381287" y="1500458"/>
                  </a:cubicBezTo>
                  <a:cubicBezTo>
                    <a:pt x="2124528" y="1479984"/>
                    <a:pt x="1471753" y="1444167"/>
                    <a:pt x="1332032" y="1443729"/>
                  </a:cubicBezTo>
                  <a:cubicBezTo>
                    <a:pt x="1262282" y="1443615"/>
                    <a:pt x="1005141" y="1444837"/>
                    <a:pt x="748892" y="1443334"/>
                  </a:cubicBezTo>
                  <a:lnTo>
                    <a:pt x="605610" y="1442045"/>
                  </a:lnTo>
                  <a:lnTo>
                    <a:pt x="606949" y="1586331"/>
                  </a:lnTo>
                  <a:lnTo>
                    <a:pt x="812742" y="1726279"/>
                  </a:lnTo>
                  <a:lnTo>
                    <a:pt x="814966" y="1969237"/>
                  </a:lnTo>
                  <a:lnTo>
                    <a:pt x="779368" y="2112960"/>
                  </a:lnTo>
                  <a:lnTo>
                    <a:pt x="835659" y="2223090"/>
                  </a:lnTo>
                  <a:lnTo>
                    <a:pt x="837665" y="2448026"/>
                  </a:lnTo>
                  <a:lnTo>
                    <a:pt x="241846" y="2453368"/>
                  </a:lnTo>
                  <a:lnTo>
                    <a:pt x="232955" y="1432299"/>
                  </a:lnTo>
                  <a:lnTo>
                    <a:pt x="204417" y="1430411"/>
                  </a:lnTo>
                  <a:cubicBezTo>
                    <a:pt x="190600" y="1429239"/>
                    <a:pt x="179370" y="1427968"/>
                    <a:pt x="171097" y="1426592"/>
                  </a:cubicBezTo>
                  <a:cubicBezTo>
                    <a:pt x="38934" y="1404567"/>
                    <a:pt x="6008" y="1281976"/>
                    <a:pt x="0" y="1231473"/>
                  </a:cubicBezTo>
                  <a:cubicBezTo>
                    <a:pt x="5114" y="1180743"/>
                    <a:pt x="35817" y="1057706"/>
                    <a:pt x="167533" y="1033457"/>
                  </a:cubicBezTo>
                  <a:lnTo>
                    <a:pt x="229165" y="1027087"/>
                  </a:lnTo>
                  <a:lnTo>
                    <a:pt x="220268" y="5342"/>
                  </a:lnTo>
                  <a:close/>
                </a:path>
              </a:pathLst>
            </a:custGeom>
            <a:gradFill>
              <a:gsLst>
                <a:gs pos="0">
                  <a:srgbClr val="C34A60"/>
                </a:gs>
                <a:gs pos="97000">
                  <a:srgbClr val="F57C92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61FC82B-C846-05F9-438E-FB70D63E9591}"/>
                </a:ext>
              </a:extLst>
            </p:cNvPr>
            <p:cNvSpPr/>
            <p:nvPr/>
          </p:nvSpPr>
          <p:spPr>
            <a:xfrm rot="19649903" flipH="1">
              <a:off x="104267" y="1236744"/>
              <a:ext cx="948892" cy="190110"/>
            </a:xfrm>
            <a:custGeom>
              <a:avLst/>
              <a:gdLst>
                <a:gd name="connsiteX0" fmla="*/ 364329 w 595120"/>
                <a:gd name="connsiteY0" fmla="*/ 1283 h 119231"/>
                <a:gd name="connsiteX1" fmla="*/ 241671 w 595120"/>
                <a:gd name="connsiteY1" fmla="*/ 6987 h 119231"/>
                <a:gd name="connsiteX2" fmla="*/ 108240 w 595120"/>
                <a:gd name="connsiteY2" fmla="*/ 31571 h 119231"/>
                <a:gd name="connsiteX3" fmla="*/ 0 w 595120"/>
                <a:gd name="connsiteY3" fmla="*/ 39255 h 119231"/>
                <a:gd name="connsiteX4" fmla="*/ 211 w 595120"/>
                <a:gd name="connsiteY4" fmla="*/ 62334 h 119231"/>
                <a:gd name="connsiteX5" fmla="*/ 423 w 595120"/>
                <a:gd name="connsiteY5" fmla="*/ 85414 h 119231"/>
                <a:gd name="connsiteX6" fmla="*/ 108768 w 595120"/>
                <a:gd name="connsiteY6" fmla="*/ 91170 h 119231"/>
                <a:gd name="connsiteX7" fmla="*/ 242595 w 595120"/>
                <a:gd name="connsiteY7" fmla="*/ 113404 h 119231"/>
                <a:gd name="connsiteX8" fmla="*/ 365332 w 595120"/>
                <a:gd name="connsiteY8" fmla="*/ 116943 h 119231"/>
                <a:gd name="connsiteX9" fmla="*/ 518331 w 595120"/>
                <a:gd name="connsiteY9" fmla="*/ 82060 h 119231"/>
                <a:gd name="connsiteX10" fmla="*/ 595121 w 595120"/>
                <a:gd name="connsiteY10" fmla="*/ 83328 h 119231"/>
                <a:gd name="connsiteX11" fmla="*/ 594883 w 595120"/>
                <a:gd name="connsiteY11" fmla="*/ 57079 h 119231"/>
                <a:gd name="connsiteX12" fmla="*/ 594645 w 595120"/>
                <a:gd name="connsiteY12" fmla="*/ 30832 h 119231"/>
                <a:gd name="connsiteX13" fmla="*/ 517882 w 595120"/>
                <a:gd name="connsiteY13" fmla="*/ 33446 h 119231"/>
                <a:gd name="connsiteX14" fmla="*/ 364276 w 595120"/>
                <a:gd name="connsiteY14" fmla="*/ 1283 h 11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120" h="119231">
                  <a:moveTo>
                    <a:pt x="364329" y="1283"/>
                  </a:moveTo>
                  <a:cubicBezTo>
                    <a:pt x="310856" y="-909"/>
                    <a:pt x="271246" y="-1041"/>
                    <a:pt x="241671" y="6987"/>
                  </a:cubicBezTo>
                  <a:cubicBezTo>
                    <a:pt x="212096" y="15014"/>
                    <a:pt x="136653" y="29221"/>
                    <a:pt x="108240" y="31571"/>
                  </a:cubicBezTo>
                  <a:cubicBezTo>
                    <a:pt x="79827" y="33921"/>
                    <a:pt x="0" y="39255"/>
                    <a:pt x="0" y="39255"/>
                  </a:cubicBezTo>
                  <a:lnTo>
                    <a:pt x="211" y="62334"/>
                  </a:lnTo>
                  <a:lnTo>
                    <a:pt x="423" y="85414"/>
                  </a:lnTo>
                  <a:cubicBezTo>
                    <a:pt x="423" y="85414"/>
                    <a:pt x="80328" y="89322"/>
                    <a:pt x="108768" y="91170"/>
                  </a:cubicBezTo>
                  <a:cubicBezTo>
                    <a:pt x="137208" y="93019"/>
                    <a:pt x="212888" y="105879"/>
                    <a:pt x="242595" y="113404"/>
                  </a:cubicBezTo>
                  <a:cubicBezTo>
                    <a:pt x="272303" y="120904"/>
                    <a:pt x="311912" y="120085"/>
                    <a:pt x="365332" y="116943"/>
                  </a:cubicBezTo>
                  <a:cubicBezTo>
                    <a:pt x="418752" y="113801"/>
                    <a:pt x="496757" y="87104"/>
                    <a:pt x="518331" y="82060"/>
                  </a:cubicBezTo>
                  <a:cubicBezTo>
                    <a:pt x="539905" y="77016"/>
                    <a:pt x="595121" y="83328"/>
                    <a:pt x="595121" y="83328"/>
                  </a:cubicBezTo>
                  <a:lnTo>
                    <a:pt x="594883" y="57079"/>
                  </a:lnTo>
                  <a:lnTo>
                    <a:pt x="594645" y="30832"/>
                  </a:lnTo>
                  <a:cubicBezTo>
                    <a:pt x="594645" y="30832"/>
                    <a:pt x="539562" y="38120"/>
                    <a:pt x="517882" y="33446"/>
                  </a:cubicBezTo>
                  <a:cubicBezTo>
                    <a:pt x="496229" y="28772"/>
                    <a:pt x="417749" y="3475"/>
                    <a:pt x="364276" y="1283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DFCDE36-28F9-667D-25B2-E103FCDABCA2}"/>
                </a:ext>
              </a:extLst>
            </p:cNvPr>
            <p:cNvSpPr/>
            <p:nvPr/>
          </p:nvSpPr>
          <p:spPr>
            <a:xfrm rot="19649903" flipH="1">
              <a:off x="215862" y="1390081"/>
              <a:ext cx="394133" cy="95029"/>
            </a:xfrm>
            <a:custGeom>
              <a:avLst/>
              <a:gdLst>
                <a:gd name="connsiteX0" fmla="*/ 264 w 247190"/>
                <a:gd name="connsiteY0" fmla="*/ 29813 h 59599"/>
                <a:gd name="connsiteX1" fmla="*/ 528 w 247190"/>
                <a:gd name="connsiteY1" fmla="*/ 59599 h 59599"/>
                <a:gd name="connsiteX2" fmla="*/ 247190 w 247190"/>
                <a:gd name="connsiteY2" fmla="*/ 27621 h 59599"/>
                <a:gd name="connsiteX3" fmla="*/ 0 w 247190"/>
                <a:gd name="connsiteY3" fmla="*/ 0 h 59599"/>
                <a:gd name="connsiteX4" fmla="*/ 264 w 247190"/>
                <a:gd name="connsiteY4" fmla="*/ 29786 h 5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90" h="59599">
                  <a:moveTo>
                    <a:pt x="264" y="29813"/>
                  </a:moveTo>
                  <a:lnTo>
                    <a:pt x="528" y="59599"/>
                  </a:lnTo>
                  <a:cubicBezTo>
                    <a:pt x="528" y="59599"/>
                    <a:pt x="175602" y="49037"/>
                    <a:pt x="247190" y="27621"/>
                  </a:cubicBezTo>
                  <a:cubicBezTo>
                    <a:pt x="175206" y="7473"/>
                    <a:pt x="0" y="0"/>
                    <a:pt x="0" y="0"/>
                  </a:cubicBezTo>
                  <a:lnTo>
                    <a:pt x="264" y="29786"/>
                  </a:lnTo>
                  <a:close/>
                </a:path>
              </a:pathLst>
            </a:custGeom>
            <a:gradFill>
              <a:gsLst>
                <a:gs pos="0">
                  <a:srgbClr val="C34A60"/>
                </a:gs>
                <a:gs pos="55000">
                  <a:srgbClr val="C34A60"/>
                </a:gs>
                <a:gs pos="53000">
                  <a:srgbClr val="F25C78"/>
                </a:gs>
                <a:gs pos="98000">
                  <a:srgbClr val="F25C78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32A464-197A-E415-7465-CD0A7E7E561D}"/>
                </a:ext>
              </a:extLst>
            </p:cNvPr>
            <p:cNvSpPr/>
            <p:nvPr/>
          </p:nvSpPr>
          <p:spPr>
            <a:xfrm rot="19649903" flipH="1">
              <a:off x="698233" y="1129715"/>
              <a:ext cx="37553" cy="231425"/>
            </a:xfrm>
            <a:custGeom>
              <a:avLst/>
              <a:gdLst>
                <a:gd name="connsiteX0" fmla="*/ 1571 w 37553"/>
                <a:gd name="connsiteY0" fmla="*/ 202214 h 231425"/>
                <a:gd name="connsiteX1" fmla="*/ 4965 w 37553"/>
                <a:gd name="connsiteY1" fmla="*/ 214833 h 231425"/>
                <a:gd name="connsiteX2" fmla="*/ 37553 w 37553"/>
                <a:gd name="connsiteY2" fmla="*/ 231127 h 231425"/>
                <a:gd name="connsiteX3" fmla="*/ 21596 w 37553"/>
                <a:gd name="connsiteY3" fmla="*/ 187885 h 231425"/>
                <a:gd name="connsiteX4" fmla="*/ 21596 w 37553"/>
                <a:gd name="connsiteY4" fmla="*/ 187844 h 231425"/>
                <a:gd name="connsiteX5" fmla="*/ 1571 w 37553"/>
                <a:gd name="connsiteY5" fmla="*/ 202214 h 231425"/>
                <a:gd name="connsiteX6" fmla="*/ 36 w 37553"/>
                <a:gd name="connsiteY6" fmla="*/ 29744 h 231425"/>
                <a:gd name="connsiteX7" fmla="*/ 20291 w 37553"/>
                <a:gd name="connsiteY7" fmla="*/ 43766 h 231425"/>
                <a:gd name="connsiteX8" fmla="*/ 35492 w 37553"/>
                <a:gd name="connsiteY8" fmla="*/ 228 h 231425"/>
                <a:gd name="connsiteX9" fmla="*/ 3197 w 37553"/>
                <a:gd name="connsiteY9" fmla="*/ 17071 h 231425"/>
                <a:gd name="connsiteX10" fmla="*/ 36 w 37553"/>
                <a:gd name="connsiteY10" fmla="*/ 29744 h 23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53" h="231425">
                  <a:moveTo>
                    <a:pt x="1571" y="202214"/>
                  </a:moveTo>
                  <a:cubicBezTo>
                    <a:pt x="1399" y="205630"/>
                    <a:pt x="2375" y="209791"/>
                    <a:pt x="4965" y="214833"/>
                  </a:cubicBezTo>
                  <a:cubicBezTo>
                    <a:pt x="15322" y="235000"/>
                    <a:pt x="37553" y="231127"/>
                    <a:pt x="37553" y="231127"/>
                  </a:cubicBezTo>
                  <a:lnTo>
                    <a:pt x="21596" y="187885"/>
                  </a:lnTo>
                  <a:lnTo>
                    <a:pt x="21596" y="187844"/>
                  </a:lnTo>
                  <a:cubicBezTo>
                    <a:pt x="12943" y="188412"/>
                    <a:pt x="2088" y="191964"/>
                    <a:pt x="1571" y="202214"/>
                  </a:cubicBezTo>
                  <a:close/>
                  <a:moveTo>
                    <a:pt x="36" y="29744"/>
                  </a:moveTo>
                  <a:cubicBezTo>
                    <a:pt x="737" y="39984"/>
                    <a:pt x="11639" y="43355"/>
                    <a:pt x="20291" y="43766"/>
                  </a:cubicBezTo>
                  <a:lnTo>
                    <a:pt x="35492" y="228"/>
                  </a:lnTo>
                  <a:cubicBezTo>
                    <a:pt x="35492" y="228"/>
                    <a:pt x="13175" y="-3266"/>
                    <a:pt x="3197" y="17071"/>
                  </a:cubicBezTo>
                  <a:cubicBezTo>
                    <a:pt x="702" y="22155"/>
                    <a:pt x="-198" y="26331"/>
                    <a:pt x="36" y="29744"/>
                  </a:cubicBezTo>
                  <a:close/>
                </a:path>
              </a:pathLst>
            </a:custGeom>
            <a:solidFill>
              <a:schemeClr val="bg1"/>
            </a:soli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DF133F2-2BF6-31EA-E835-51FF587414F5}"/>
                </a:ext>
              </a:extLst>
            </p:cNvPr>
            <p:cNvSpPr/>
            <p:nvPr/>
          </p:nvSpPr>
          <p:spPr>
            <a:xfrm rot="19649903" flipH="1">
              <a:off x="469677" y="1340399"/>
              <a:ext cx="68629" cy="77260"/>
            </a:xfrm>
            <a:custGeom>
              <a:avLst/>
              <a:gdLst>
                <a:gd name="connsiteX0" fmla="*/ 4225 w 43042"/>
                <a:gd name="connsiteY0" fmla="*/ 24188 h 48455"/>
                <a:gd name="connsiteX1" fmla="*/ 422 w 43042"/>
                <a:gd name="connsiteY1" fmla="*/ 48456 h 48455"/>
                <a:gd name="connsiteX2" fmla="*/ 35754 w 43042"/>
                <a:gd name="connsiteY2" fmla="*/ 44864 h 48455"/>
                <a:gd name="connsiteX3" fmla="*/ 43042 w 43042"/>
                <a:gd name="connsiteY3" fmla="*/ 23845 h 48455"/>
                <a:gd name="connsiteX4" fmla="*/ 35384 w 43042"/>
                <a:gd name="connsiteY4" fmla="*/ 2958 h 48455"/>
                <a:gd name="connsiteX5" fmla="*/ 0 w 43042"/>
                <a:gd name="connsiteY5" fmla="*/ 0 h 48455"/>
                <a:gd name="connsiteX6" fmla="*/ 4225 w 43042"/>
                <a:gd name="connsiteY6" fmla="*/ 24188 h 4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42" h="48455">
                  <a:moveTo>
                    <a:pt x="4225" y="24188"/>
                  </a:moveTo>
                  <a:lnTo>
                    <a:pt x="422" y="48456"/>
                  </a:lnTo>
                  <a:lnTo>
                    <a:pt x="35754" y="44864"/>
                  </a:lnTo>
                  <a:lnTo>
                    <a:pt x="43042" y="23845"/>
                  </a:lnTo>
                  <a:lnTo>
                    <a:pt x="35384" y="2958"/>
                  </a:lnTo>
                  <a:lnTo>
                    <a:pt x="0" y="0"/>
                  </a:lnTo>
                  <a:lnTo>
                    <a:pt x="4225" y="24188"/>
                  </a:ln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70D6E0-DBE5-7166-3E0A-449407B50EA3}"/>
                </a:ext>
              </a:extLst>
            </p:cNvPr>
            <p:cNvSpPr/>
            <p:nvPr/>
          </p:nvSpPr>
          <p:spPr>
            <a:xfrm rot="19649903" flipH="1">
              <a:off x="959641" y="1226713"/>
              <a:ext cx="187151" cy="94946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6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4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6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4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F2E59FD-FFC0-0111-10A0-E8002AC8DA6A}"/>
                </a:ext>
              </a:extLst>
            </p:cNvPr>
            <p:cNvSpPr/>
            <p:nvPr/>
          </p:nvSpPr>
          <p:spPr>
            <a:xfrm rot="19649903" flipH="1">
              <a:off x="184100" y="1702538"/>
              <a:ext cx="187151" cy="102904"/>
            </a:xfrm>
            <a:custGeom>
              <a:avLst/>
              <a:gdLst>
                <a:gd name="connsiteX0" fmla="*/ 19145 w 117376"/>
                <a:gd name="connsiteY0" fmla="*/ 687 h 64538"/>
                <a:gd name="connsiteX1" fmla="*/ 97677 w 117376"/>
                <a:gd name="connsiteY1" fmla="*/ 1 h 64538"/>
                <a:gd name="connsiteX2" fmla="*/ 106048 w 117376"/>
                <a:gd name="connsiteY2" fmla="*/ 2008 h 64538"/>
                <a:gd name="connsiteX3" fmla="*/ 110775 w 117376"/>
                <a:gd name="connsiteY3" fmla="*/ 5441 h 64538"/>
                <a:gd name="connsiteX4" fmla="*/ 113046 w 117376"/>
                <a:gd name="connsiteY4" fmla="*/ 8055 h 64538"/>
                <a:gd name="connsiteX5" fmla="*/ 115079 w 117376"/>
                <a:gd name="connsiteY5" fmla="*/ 11514 h 64538"/>
                <a:gd name="connsiteX6" fmla="*/ 116109 w 117376"/>
                <a:gd name="connsiteY6" fmla="*/ 14128 h 64538"/>
                <a:gd name="connsiteX7" fmla="*/ 116901 w 117376"/>
                <a:gd name="connsiteY7" fmla="*/ 17561 h 64538"/>
                <a:gd name="connsiteX8" fmla="*/ 117165 w 117376"/>
                <a:gd name="connsiteY8" fmla="*/ 20202 h 64538"/>
                <a:gd name="connsiteX9" fmla="*/ 117192 w 117376"/>
                <a:gd name="connsiteY9" fmla="*/ 20809 h 64538"/>
                <a:gd name="connsiteX10" fmla="*/ 117376 w 117376"/>
                <a:gd name="connsiteY10" fmla="*/ 42753 h 64538"/>
                <a:gd name="connsiteX11" fmla="*/ 117324 w 117376"/>
                <a:gd name="connsiteY11" fmla="*/ 44548 h 64538"/>
                <a:gd name="connsiteX12" fmla="*/ 116795 w 117376"/>
                <a:gd name="connsiteY12" fmla="*/ 48008 h 64538"/>
                <a:gd name="connsiteX13" fmla="*/ 116030 w 117376"/>
                <a:gd name="connsiteY13" fmla="*/ 50622 h 64538"/>
                <a:gd name="connsiteX14" fmla="*/ 114392 w 117376"/>
                <a:gd name="connsiteY14" fmla="*/ 54107 h 64538"/>
                <a:gd name="connsiteX15" fmla="*/ 112518 w 117376"/>
                <a:gd name="connsiteY15" fmla="*/ 56748 h 64538"/>
                <a:gd name="connsiteX16" fmla="*/ 108873 w 117376"/>
                <a:gd name="connsiteY16" fmla="*/ 60260 h 64538"/>
                <a:gd name="connsiteX17" fmla="*/ 98232 w 117376"/>
                <a:gd name="connsiteY17" fmla="*/ 63851 h 64538"/>
                <a:gd name="connsiteX18" fmla="*/ 19699 w 117376"/>
                <a:gd name="connsiteY18" fmla="*/ 64538 h 64538"/>
                <a:gd name="connsiteX19" fmla="*/ 9005 w 117376"/>
                <a:gd name="connsiteY19" fmla="*/ 61132 h 64538"/>
                <a:gd name="connsiteX20" fmla="*/ 5308 w 117376"/>
                <a:gd name="connsiteY20" fmla="*/ 57699 h 64538"/>
                <a:gd name="connsiteX21" fmla="*/ 3380 w 117376"/>
                <a:gd name="connsiteY21" fmla="*/ 55084 h 64538"/>
                <a:gd name="connsiteX22" fmla="*/ 1690 w 117376"/>
                <a:gd name="connsiteY22" fmla="*/ 51625 h 64538"/>
                <a:gd name="connsiteX23" fmla="*/ 871 w 117376"/>
                <a:gd name="connsiteY23" fmla="*/ 49038 h 64538"/>
                <a:gd name="connsiteX24" fmla="*/ 290 w 117376"/>
                <a:gd name="connsiteY24" fmla="*/ 45578 h 64538"/>
                <a:gd name="connsiteX25" fmla="*/ 185 w 117376"/>
                <a:gd name="connsiteY25" fmla="*/ 43783 h 64538"/>
                <a:gd name="connsiteX26" fmla="*/ 0 w 117376"/>
                <a:gd name="connsiteY26" fmla="*/ 21839 h 64538"/>
                <a:gd name="connsiteX27" fmla="*/ 0 w 117376"/>
                <a:gd name="connsiteY27" fmla="*/ 21232 h 64538"/>
                <a:gd name="connsiteX28" fmla="*/ 211 w 117376"/>
                <a:gd name="connsiteY28" fmla="*/ 18591 h 64538"/>
                <a:gd name="connsiteX29" fmla="*/ 951 w 117376"/>
                <a:gd name="connsiteY29" fmla="*/ 15158 h 64538"/>
                <a:gd name="connsiteX30" fmla="*/ 1928 w 117376"/>
                <a:gd name="connsiteY30" fmla="*/ 12517 h 64538"/>
                <a:gd name="connsiteX31" fmla="*/ 3908 w 117376"/>
                <a:gd name="connsiteY31" fmla="*/ 9032 h 64538"/>
                <a:gd name="connsiteX32" fmla="*/ 6126 w 117376"/>
                <a:gd name="connsiteY32" fmla="*/ 6365 h 64538"/>
                <a:gd name="connsiteX33" fmla="*/ 10800 w 117376"/>
                <a:gd name="connsiteY33" fmla="*/ 2853 h 64538"/>
                <a:gd name="connsiteX34" fmla="*/ 19118 w 117376"/>
                <a:gd name="connsiteY34" fmla="*/ 687 h 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38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3"/>
                    <a:pt x="109375" y="4015"/>
                    <a:pt x="110775" y="5441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8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3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5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7"/>
                    <a:pt x="108873" y="60260"/>
                  </a:cubicBezTo>
                  <a:cubicBezTo>
                    <a:pt x="105837" y="62505"/>
                    <a:pt x="102166" y="63825"/>
                    <a:pt x="98232" y="63851"/>
                  </a:cubicBezTo>
                  <a:lnTo>
                    <a:pt x="19699" y="64538"/>
                  </a:lnTo>
                  <a:cubicBezTo>
                    <a:pt x="15765" y="64564"/>
                    <a:pt x="12094" y="63323"/>
                    <a:pt x="9005" y="61132"/>
                  </a:cubicBezTo>
                  <a:cubicBezTo>
                    <a:pt x="7631" y="60181"/>
                    <a:pt x="6338" y="59019"/>
                    <a:pt x="5308" y="57699"/>
                  </a:cubicBezTo>
                  <a:cubicBezTo>
                    <a:pt x="4595" y="56880"/>
                    <a:pt x="3935" y="56009"/>
                    <a:pt x="3380" y="55084"/>
                  </a:cubicBezTo>
                  <a:cubicBezTo>
                    <a:pt x="2720" y="54002"/>
                    <a:pt x="2139" y="52866"/>
                    <a:pt x="1690" y="51625"/>
                  </a:cubicBezTo>
                  <a:cubicBezTo>
                    <a:pt x="1373" y="50807"/>
                    <a:pt x="1083" y="49909"/>
                    <a:pt x="871" y="49038"/>
                  </a:cubicBezTo>
                  <a:cubicBezTo>
                    <a:pt x="581" y="47928"/>
                    <a:pt x="370" y="46767"/>
                    <a:pt x="290" y="45578"/>
                  </a:cubicBezTo>
                  <a:cubicBezTo>
                    <a:pt x="238" y="44971"/>
                    <a:pt x="211" y="44364"/>
                    <a:pt x="185" y="43783"/>
                  </a:cubicBezTo>
                  <a:lnTo>
                    <a:pt x="0" y="21839"/>
                  </a:lnTo>
                  <a:cubicBezTo>
                    <a:pt x="0" y="21628"/>
                    <a:pt x="0" y="21443"/>
                    <a:pt x="0" y="21232"/>
                  </a:cubicBezTo>
                  <a:cubicBezTo>
                    <a:pt x="0" y="20334"/>
                    <a:pt x="53" y="19462"/>
                    <a:pt x="211" y="18591"/>
                  </a:cubicBezTo>
                  <a:cubicBezTo>
                    <a:pt x="343" y="17403"/>
                    <a:pt x="581" y="16267"/>
                    <a:pt x="951" y="15158"/>
                  </a:cubicBezTo>
                  <a:cubicBezTo>
                    <a:pt x="1215" y="14234"/>
                    <a:pt x="1505" y="13389"/>
                    <a:pt x="1928" y="12517"/>
                  </a:cubicBezTo>
                  <a:cubicBezTo>
                    <a:pt x="2482" y="11276"/>
                    <a:pt x="3116" y="10141"/>
                    <a:pt x="3908" y="9032"/>
                  </a:cubicBezTo>
                  <a:cubicBezTo>
                    <a:pt x="4568" y="8055"/>
                    <a:pt x="5281" y="7157"/>
                    <a:pt x="6126" y="6365"/>
                  </a:cubicBezTo>
                  <a:cubicBezTo>
                    <a:pt x="7526" y="4912"/>
                    <a:pt x="9084" y="3724"/>
                    <a:pt x="10800" y="2853"/>
                  </a:cubicBezTo>
                  <a:cubicBezTo>
                    <a:pt x="13335" y="1480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3615E3-27C5-BEAF-6663-7357B42411CD}"/>
                </a:ext>
              </a:extLst>
            </p:cNvPr>
            <p:cNvSpPr/>
            <p:nvPr/>
          </p:nvSpPr>
          <p:spPr>
            <a:xfrm rot="19649903" flipH="1">
              <a:off x="-24967" y="1367901"/>
              <a:ext cx="187150" cy="102862"/>
            </a:xfrm>
            <a:custGeom>
              <a:avLst/>
              <a:gdLst>
                <a:gd name="connsiteX0" fmla="*/ 19145 w 117376"/>
                <a:gd name="connsiteY0" fmla="*/ 687 h 64512"/>
                <a:gd name="connsiteX1" fmla="*/ 97677 w 117376"/>
                <a:gd name="connsiteY1" fmla="*/ 1 h 64512"/>
                <a:gd name="connsiteX2" fmla="*/ 106048 w 117376"/>
                <a:gd name="connsiteY2" fmla="*/ 2008 h 64512"/>
                <a:gd name="connsiteX3" fmla="*/ 110775 w 117376"/>
                <a:gd name="connsiteY3" fmla="*/ 5440 h 64512"/>
                <a:gd name="connsiteX4" fmla="*/ 113046 w 117376"/>
                <a:gd name="connsiteY4" fmla="*/ 8055 h 64512"/>
                <a:gd name="connsiteX5" fmla="*/ 115079 w 117376"/>
                <a:gd name="connsiteY5" fmla="*/ 11514 h 64512"/>
                <a:gd name="connsiteX6" fmla="*/ 116109 w 117376"/>
                <a:gd name="connsiteY6" fmla="*/ 14128 h 64512"/>
                <a:gd name="connsiteX7" fmla="*/ 116901 w 117376"/>
                <a:gd name="connsiteY7" fmla="*/ 17561 h 64512"/>
                <a:gd name="connsiteX8" fmla="*/ 117165 w 117376"/>
                <a:gd name="connsiteY8" fmla="*/ 20202 h 64512"/>
                <a:gd name="connsiteX9" fmla="*/ 117192 w 117376"/>
                <a:gd name="connsiteY9" fmla="*/ 20809 h 64512"/>
                <a:gd name="connsiteX10" fmla="*/ 117376 w 117376"/>
                <a:gd name="connsiteY10" fmla="*/ 42752 h 64512"/>
                <a:gd name="connsiteX11" fmla="*/ 117324 w 117376"/>
                <a:gd name="connsiteY11" fmla="*/ 44548 h 64512"/>
                <a:gd name="connsiteX12" fmla="*/ 116796 w 117376"/>
                <a:gd name="connsiteY12" fmla="*/ 48008 h 64512"/>
                <a:gd name="connsiteX13" fmla="*/ 116030 w 117376"/>
                <a:gd name="connsiteY13" fmla="*/ 50622 h 64512"/>
                <a:gd name="connsiteX14" fmla="*/ 114392 w 117376"/>
                <a:gd name="connsiteY14" fmla="*/ 54107 h 64512"/>
                <a:gd name="connsiteX15" fmla="*/ 112518 w 117376"/>
                <a:gd name="connsiteY15" fmla="*/ 56748 h 64512"/>
                <a:gd name="connsiteX16" fmla="*/ 108874 w 117376"/>
                <a:gd name="connsiteY16" fmla="*/ 60233 h 64512"/>
                <a:gd name="connsiteX17" fmla="*/ 98232 w 117376"/>
                <a:gd name="connsiteY17" fmla="*/ 63825 h 64512"/>
                <a:gd name="connsiteX18" fmla="*/ 19699 w 117376"/>
                <a:gd name="connsiteY18" fmla="*/ 64512 h 64512"/>
                <a:gd name="connsiteX19" fmla="*/ 9005 w 117376"/>
                <a:gd name="connsiteY19" fmla="*/ 61105 h 64512"/>
                <a:gd name="connsiteX20" fmla="*/ 5308 w 117376"/>
                <a:gd name="connsiteY20" fmla="*/ 57672 h 64512"/>
                <a:gd name="connsiteX21" fmla="*/ 3380 w 117376"/>
                <a:gd name="connsiteY21" fmla="*/ 55058 h 64512"/>
                <a:gd name="connsiteX22" fmla="*/ 1690 w 117376"/>
                <a:gd name="connsiteY22" fmla="*/ 51599 h 64512"/>
                <a:gd name="connsiteX23" fmla="*/ 871 w 117376"/>
                <a:gd name="connsiteY23" fmla="*/ 49011 h 64512"/>
                <a:gd name="connsiteX24" fmla="*/ 290 w 117376"/>
                <a:gd name="connsiteY24" fmla="*/ 45552 h 64512"/>
                <a:gd name="connsiteX25" fmla="*/ 185 w 117376"/>
                <a:gd name="connsiteY25" fmla="*/ 43756 h 64512"/>
                <a:gd name="connsiteX26" fmla="*/ 0 w 117376"/>
                <a:gd name="connsiteY26" fmla="*/ 21812 h 64512"/>
                <a:gd name="connsiteX27" fmla="*/ 0 w 117376"/>
                <a:gd name="connsiteY27" fmla="*/ 21205 h 64512"/>
                <a:gd name="connsiteX28" fmla="*/ 211 w 117376"/>
                <a:gd name="connsiteY28" fmla="*/ 18564 h 64512"/>
                <a:gd name="connsiteX29" fmla="*/ 951 w 117376"/>
                <a:gd name="connsiteY29" fmla="*/ 15132 h 64512"/>
                <a:gd name="connsiteX30" fmla="*/ 1928 w 117376"/>
                <a:gd name="connsiteY30" fmla="*/ 12491 h 64512"/>
                <a:gd name="connsiteX31" fmla="*/ 3908 w 117376"/>
                <a:gd name="connsiteY31" fmla="*/ 9005 h 64512"/>
                <a:gd name="connsiteX32" fmla="*/ 6126 w 117376"/>
                <a:gd name="connsiteY32" fmla="*/ 6338 h 64512"/>
                <a:gd name="connsiteX33" fmla="*/ 10800 w 117376"/>
                <a:gd name="connsiteY33" fmla="*/ 2826 h 64512"/>
                <a:gd name="connsiteX34" fmla="*/ 19118 w 117376"/>
                <a:gd name="connsiteY34" fmla="*/ 661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12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2"/>
                    <a:pt x="109375" y="4015"/>
                    <a:pt x="110775" y="5440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7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2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6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6"/>
                    <a:pt x="108874" y="60233"/>
                  </a:cubicBezTo>
                  <a:cubicBezTo>
                    <a:pt x="105837" y="62478"/>
                    <a:pt x="102166" y="63799"/>
                    <a:pt x="98232" y="63825"/>
                  </a:cubicBezTo>
                  <a:lnTo>
                    <a:pt x="19699" y="64512"/>
                  </a:lnTo>
                  <a:cubicBezTo>
                    <a:pt x="15765" y="64538"/>
                    <a:pt x="12094" y="63297"/>
                    <a:pt x="9005" y="61105"/>
                  </a:cubicBezTo>
                  <a:cubicBezTo>
                    <a:pt x="7631" y="60155"/>
                    <a:pt x="6338" y="58992"/>
                    <a:pt x="5308" y="57672"/>
                  </a:cubicBezTo>
                  <a:cubicBezTo>
                    <a:pt x="4595" y="56854"/>
                    <a:pt x="3935" y="55982"/>
                    <a:pt x="3380" y="55058"/>
                  </a:cubicBezTo>
                  <a:cubicBezTo>
                    <a:pt x="2720" y="53975"/>
                    <a:pt x="2139" y="52840"/>
                    <a:pt x="1690" y="51599"/>
                  </a:cubicBezTo>
                  <a:cubicBezTo>
                    <a:pt x="1373" y="50780"/>
                    <a:pt x="1083" y="49882"/>
                    <a:pt x="871" y="49011"/>
                  </a:cubicBezTo>
                  <a:cubicBezTo>
                    <a:pt x="581" y="47902"/>
                    <a:pt x="370" y="46740"/>
                    <a:pt x="290" y="45552"/>
                  </a:cubicBezTo>
                  <a:cubicBezTo>
                    <a:pt x="238" y="44944"/>
                    <a:pt x="211" y="44337"/>
                    <a:pt x="185" y="43756"/>
                  </a:cubicBezTo>
                  <a:lnTo>
                    <a:pt x="0" y="21812"/>
                  </a:lnTo>
                  <a:cubicBezTo>
                    <a:pt x="0" y="21601"/>
                    <a:pt x="0" y="21416"/>
                    <a:pt x="0" y="21205"/>
                  </a:cubicBezTo>
                  <a:cubicBezTo>
                    <a:pt x="0" y="20307"/>
                    <a:pt x="53" y="19436"/>
                    <a:pt x="211" y="18564"/>
                  </a:cubicBezTo>
                  <a:cubicBezTo>
                    <a:pt x="343" y="17376"/>
                    <a:pt x="581" y="16241"/>
                    <a:pt x="951" y="15132"/>
                  </a:cubicBezTo>
                  <a:cubicBezTo>
                    <a:pt x="1215" y="14207"/>
                    <a:pt x="1505" y="13362"/>
                    <a:pt x="1928" y="12491"/>
                  </a:cubicBezTo>
                  <a:cubicBezTo>
                    <a:pt x="2482" y="11250"/>
                    <a:pt x="3116" y="10114"/>
                    <a:pt x="3908" y="9005"/>
                  </a:cubicBezTo>
                  <a:cubicBezTo>
                    <a:pt x="4568" y="8028"/>
                    <a:pt x="5281" y="7130"/>
                    <a:pt x="6126" y="6338"/>
                  </a:cubicBezTo>
                  <a:cubicBezTo>
                    <a:pt x="7526" y="4886"/>
                    <a:pt x="9084" y="3698"/>
                    <a:pt x="10800" y="2826"/>
                  </a:cubicBezTo>
                  <a:cubicBezTo>
                    <a:pt x="13335" y="1453"/>
                    <a:pt x="16134" y="687"/>
                    <a:pt x="19118" y="661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B6B0290-FCCC-5324-0919-AA21367C87D6}"/>
                </a:ext>
              </a:extLst>
            </p:cNvPr>
            <p:cNvSpPr/>
            <p:nvPr/>
          </p:nvSpPr>
          <p:spPr>
            <a:xfrm rot="19649903" flipH="1">
              <a:off x="744379" y="882099"/>
              <a:ext cx="187150" cy="94946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5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3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5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3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D973D15-327A-02CC-8197-1AB863DD9326}"/>
                </a:ext>
              </a:extLst>
            </p:cNvPr>
            <p:cNvSpPr/>
            <p:nvPr/>
          </p:nvSpPr>
          <p:spPr>
            <a:xfrm rot="19649903" flipH="1">
              <a:off x="1022922" y="732582"/>
              <a:ext cx="178498" cy="530724"/>
            </a:xfrm>
            <a:custGeom>
              <a:avLst/>
              <a:gdLst>
                <a:gd name="connsiteX0" fmla="*/ 19430 w 178498"/>
                <a:gd name="connsiteY0" fmla="*/ 500661 h 530724"/>
                <a:gd name="connsiteX1" fmla="*/ 19432 w 178498"/>
                <a:gd name="connsiteY1" fmla="*/ 500908 h 530724"/>
                <a:gd name="connsiteX2" fmla="*/ 19471 w 178498"/>
                <a:gd name="connsiteY2" fmla="*/ 506934 h 530724"/>
                <a:gd name="connsiteX3" fmla="*/ 19483 w 178498"/>
                <a:gd name="connsiteY3" fmla="*/ 506934 h 530724"/>
                <a:gd name="connsiteX4" fmla="*/ 19599 w 178498"/>
                <a:gd name="connsiteY4" fmla="*/ 520407 h 530724"/>
                <a:gd name="connsiteX5" fmla="*/ 146288 w 178498"/>
                <a:gd name="connsiteY5" fmla="*/ 519272 h 530724"/>
                <a:gd name="connsiteX6" fmla="*/ 164226 w 178498"/>
                <a:gd name="connsiteY6" fmla="*/ 530724 h 530724"/>
                <a:gd name="connsiteX7" fmla="*/ 178498 w 178498"/>
                <a:gd name="connsiteY7" fmla="*/ 516198 h 530724"/>
                <a:gd name="connsiteX8" fmla="*/ 162704 w 178498"/>
                <a:gd name="connsiteY8" fmla="*/ 504535 h 530724"/>
                <a:gd name="connsiteX9" fmla="*/ 162750 w 178498"/>
                <a:gd name="connsiteY9" fmla="*/ 504534 h 530724"/>
                <a:gd name="connsiteX10" fmla="*/ 155979 w 178498"/>
                <a:gd name="connsiteY10" fmla="*/ 499569 h 530724"/>
                <a:gd name="connsiteX11" fmla="*/ 155804 w 178498"/>
                <a:gd name="connsiteY11" fmla="*/ 499440 h 530724"/>
                <a:gd name="connsiteX12" fmla="*/ 17662 w 178498"/>
                <a:gd name="connsiteY12" fmla="*/ 299992 h 530724"/>
                <a:gd name="connsiteX13" fmla="*/ 17747 w 178498"/>
                <a:gd name="connsiteY13" fmla="*/ 311656 h 530724"/>
                <a:gd name="connsiteX14" fmla="*/ 88313 w 178498"/>
                <a:gd name="connsiteY14" fmla="*/ 314518 h 530724"/>
                <a:gd name="connsiteX15" fmla="*/ 88228 w 178498"/>
                <a:gd name="connsiteY15" fmla="*/ 306898 h 530724"/>
                <a:gd name="connsiteX16" fmla="*/ 16904 w 178498"/>
                <a:gd name="connsiteY16" fmla="*/ 221679 h 530724"/>
                <a:gd name="connsiteX17" fmla="*/ 16989 w 178498"/>
                <a:gd name="connsiteY17" fmla="*/ 233341 h 530724"/>
                <a:gd name="connsiteX18" fmla="*/ 17030 w 178498"/>
                <a:gd name="connsiteY18" fmla="*/ 233341 h 530724"/>
                <a:gd name="connsiteX19" fmla="*/ 87470 w 178498"/>
                <a:gd name="connsiteY19" fmla="*/ 225172 h 530724"/>
                <a:gd name="connsiteX20" fmla="*/ 87385 w 178498"/>
                <a:gd name="connsiteY20" fmla="*/ 217552 h 530724"/>
                <a:gd name="connsiteX21" fmla="*/ 16904 w 178498"/>
                <a:gd name="connsiteY21" fmla="*/ 221679 h 530724"/>
                <a:gd name="connsiteX22" fmla="*/ 4101 w 178498"/>
                <a:gd name="connsiteY22" fmla="*/ 493645 h 530724"/>
                <a:gd name="connsiteX23" fmla="*/ 4163 w 178498"/>
                <a:gd name="connsiteY23" fmla="*/ 500634 h 530724"/>
                <a:gd name="connsiteX24" fmla="*/ 156025 w 178498"/>
                <a:gd name="connsiteY24" fmla="*/ 499282 h 530724"/>
                <a:gd name="connsiteX25" fmla="*/ 155963 w 178498"/>
                <a:gd name="connsiteY25" fmla="*/ 492293 h 530724"/>
                <a:gd name="connsiteX26" fmla="*/ 0 w 178498"/>
                <a:gd name="connsiteY26" fmla="*/ 32658 h 530724"/>
                <a:gd name="connsiteX27" fmla="*/ 62 w 178498"/>
                <a:gd name="connsiteY27" fmla="*/ 39647 h 530724"/>
                <a:gd name="connsiteX28" fmla="*/ 151924 w 178498"/>
                <a:gd name="connsiteY28" fmla="*/ 38295 h 530724"/>
                <a:gd name="connsiteX29" fmla="*/ 151862 w 178498"/>
                <a:gd name="connsiteY29" fmla="*/ 31306 h 530724"/>
                <a:gd name="connsiteX30" fmla="*/ 151830 w 178498"/>
                <a:gd name="connsiteY30" fmla="*/ 31307 h 530724"/>
                <a:gd name="connsiteX31" fmla="*/ 158501 w 178498"/>
                <a:gd name="connsiteY31" fmla="*/ 26231 h 530724"/>
                <a:gd name="connsiteX32" fmla="*/ 158474 w 178498"/>
                <a:gd name="connsiteY32" fmla="*/ 26231 h 530724"/>
                <a:gd name="connsiteX33" fmla="*/ 174077 w 178498"/>
                <a:gd name="connsiteY33" fmla="*/ 14315 h 530724"/>
                <a:gd name="connsiteX34" fmla="*/ 159510 w 178498"/>
                <a:gd name="connsiteY34" fmla="*/ 0 h 530724"/>
                <a:gd name="connsiteX35" fmla="*/ 141783 w 178498"/>
                <a:gd name="connsiteY35" fmla="*/ 11789 h 530724"/>
                <a:gd name="connsiteX36" fmla="*/ 15136 w 178498"/>
                <a:gd name="connsiteY36" fmla="*/ 12926 h 530724"/>
                <a:gd name="connsiteX37" fmla="*/ 15251 w 178498"/>
                <a:gd name="connsiteY37" fmla="*/ 26400 h 530724"/>
                <a:gd name="connsiteX38" fmla="*/ 15221 w 178498"/>
                <a:gd name="connsiteY38" fmla="*/ 26400 h 530724"/>
                <a:gd name="connsiteX39" fmla="*/ 15303 w 178498"/>
                <a:gd name="connsiteY39" fmla="*/ 32465 h 530724"/>
                <a:gd name="connsiteX40" fmla="*/ 15304 w 178498"/>
                <a:gd name="connsiteY40" fmla="*/ 32522 h 5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8498" h="530724">
                  <a:moveTo>
                    <a:pt x="19430" y="500661"/>
                  </a:moveTo>
                  <a:lnTo>
                    <a:pt x="19432" y="500908"/>
                  </a:lnTo>
                  <a:lnTo>
                    <a:pt x="19471" y="506934"/>
                  </a:lnTo>
                  <a:lnTo>
                    <a:pt x="19483" y="506934"/>
                  </a:lnTo>
                  <a:lnTo>
                    <a:pt x="19599" y="520407"/>
                  </a:lnTo>
                  <a:lnTo>
                    <a:pt x="146288" y="519272"/>
                  </a:lnTo>
                  <a:lnTo>
                    <a:pt x="164226" y="530724"/>
                  </a:lnTo>
                  <a:lnTo>
                    <a:pt x="178498" y="516198"/>
                  </a:lnTo>
                  <a:lnTo>
                    <a:pt x="162704" y="504535"/>
                  </a:lnTo>
                  <a:lnTo>
                    <a:pt x="162750" y="504534"/>
                  </a:lnTo>
                  <a:lnTo>
                    <a:pt x="155979" y="499569"/>
                  </a:lnTo>
                  <a:lnTo>
                    <a:pt x="155804" y="499440"/>
                  </a:lnTo>
                  <a:close/>
                  <a:moveTo>
                    <a:pt x="17662" y="299992"/>
                  </a:moveTo>
                  <a:lnTo>
                    <a:pt x="17747" y="311656"/>
                  </a:lnTo>
                  <a:cubicBezTo>
                    <a:pt x="31682" y="312413"/>
                    <a:pt x="64818" y="314223"/>
                    <a:pt x="88313" y="314518"/>
                  </a:cubicBezTo>
                  <a:lnTo>
                    <a:pt x="88228" y="306898"/>
                  </a:lnTo>
                  <a:close/>
                  <a:moveTo>
                    <a:pt x="16904" y="221679"/>
                  </a:moveTo>
                  <a:lnTo>
                    <a:pt x="16989" y="233341"/>
                  </a:lnTo>
                  <a:lnTo>
                    <a:pt x="17030" y="233341"/>
                  </a:lnTo>
                  <a:lnTo>
                    <a:pt x="87470" y="225172"/>
                  </a:lnTo>
                  <a:lnTo>
                    <a:pt x="87385" y="217552"/>
                  </a:lnTo>
                  <a:cubicBezTo>
                    <a:pt x="63934" y="218268"/>
                    <a:pt x="30798" y="220668"/>
                    <a:pt x="16904" y="221679"/>
                  </a:cubicBezTo>
                  <a:close/>
                  <a:moveTo>
                    <a:pt x="4101" y="493645"/>
                  </a:moveTo>
                  <a:lnTo>
                    <a:pt x="4163" y="500634"/>
                  </a:lnTo>
                  <a:lnTo>
                    <a:pt x="156025" y="499282"/>
                  </a:lnTo>
                  <a:lnTo>
                    <a:pt x="155963" y="492293"/>
                  </a:lnTo>
                  <a:close/>
                  <a:moveTo>
                    <a:pt x="0" y="32658"/>
                  </a:moveTo>
                  <a:lnTo>
                    <a:pt x="62" y="39647"/>
                  </a:lnTo>
                  <a:lnTo>
                    <a:pt x="151924" y="38295"/>
                  </a:lnTo>
                  <a:lnTo>
                    <a:pt x="151862" y="31306"/>
                  </a:lnTo>
                  <a:lnTo>
                    <a:pt x="151830" y="31307"/>
                  </a:lnTo>
                  <a:lnTo>
                    <a:pt x="158501" y="26231"/>
                  </a:lnTo>
                  <a:lnTo>
                    <a:pt x="158474" y="26231"/>
                  </a:lnTo>
                  <a:lnTo>
                    <a:pt x="174077" y="14315"/>
                  </a:lnTo>
                  <a:lnTo>
                    <a:pt x="159510" y="0"/>
                  </a:lnTo>
                  <a:lnTo>
                    <a:pt x="141783" y="11789"/>
                  </a:lnTo>
                  <a:lnTo>
                    <a:pt x="15136" y="12926"/>
                  </a:lnTo>
                  <a:lnTo>
                    <a:pt x="15251" y="26400"/>
                  </a:lnTo>
                  <a:lnTo>
                    <a:pt x="15221" y="26400"/>
                  </a:lnTo>
                  <a:lnTo>
                    <a:pt x="15303" y="32465"/>
                  </a:lnTo>
                  <a:lnTo>
                    <a:pt x="15304" y="32522"/>
                  </a:lnTo>
                  <a:close/>
                </a:path>
              </a:pathLst>
            </a:custGeom>
            <a:solidFill>
              <a:schemeClr val="bg1"/>
            </a:soli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EF87-5863-9AE6-0B70-5DC5F7A4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1550;p63">
            <a:extLst>
              <a:ext uri="{FF2B5EF4-FFF2-40B4-BE49-F238E27FC236}">
                <a16:creationId xmlns:a16="http://schemas.microsoft.com/office/drawing/2014/main" id="{2C7C37A2-12BA-A3A9-136D-4B4120004C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257699"/>
            <a:ext cx="7704002" cy="4827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r>
              <a:rPr lang="en-US" b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Creating Wound Care Protocols</a:t>
            </a:r>
            <a:endParaRPr b="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B3B41A5-59B1-F2B1-D803-C2660825E2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4223" y="1210210"/>
          <a:ext cx="2522272" cy="3264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108" imgH="7543672" progId="Acrobat.Document.DC">
                  <p:embed/>
                </p:oleObj>
              </mc:Choice>
              <mc:Fallback>
                <p:oleObj name="Acrobat Document" r:id="rId3" imgW="5829108" imgH="7543672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F87877-FEBA-0D16-E768-791C82838D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54223" y="1210210"/>
                        <a:ext cx="2522272" cy="3264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5B0FE9-ED84-CA27-9152-42CE957BE6E9}"/>
              </a:ext>
            </a:extLst>
          </p:cNvPr>
          <p:cNvSpPr txBox="1"/>
          <p:nvPr/>
        </p:nvSpPr>
        <p:spPr>
          <a:xfrm>
            <a:off x="243903" y="4419540"/>
            <a:ext cx="686873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i="1" dirty="0"/>
              <a:t>Used/reprinted with permission from University of Iowa Health Care, copyright 2012. For permission to use or reproduce, please contact the University of Iowa Health Care at </a:t>
            </a:r>
            <a:r>
              <a:rPr lang="en-US" sz="1200" dirty="0"/>
              <a:t>319-384-9098. </a:t>
            </a:r>
            <a:r>
              <a:rPr lang="en-US" sz="1200" dirty="0">
                <a:solidFill>
                  <a:schemeClr val="tx1"/>
                </a:solidFill>
                <a:sym typeface="Droid Sans"/>
              </a:rPr>
              <a:t>https://uihc.org/iowa-model-revised-evidence-based-practice-promote-excellence-health-carec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chemeClr val="accent6">
                  <a:lumOff val="44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CD7EE5D-3F14-2943-E0A0-87B3DA19D91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75722" y="1265035"/>
            <a:ext cx="6368745" cy="3209592"/>
          </a:xfrm>
        </p:spPr>
        <p:txBody>
          <a:bodyPr lIns="91424" tIns="91424" rIns="91424" bIns="91424" anchor="t">
            <a:normAutofit/>
          </a:bodyPr>
          <a:lstStyle/>
          <a:p>
            <a:pPr marL="133350" indent="0">
              <a:buNone/>
            </a:pPr>
            <a:r>
              <a:rPr lang="en-US" b="1" dirty="0">
                <a:solidFill>
                  <a:srgbClr val="FFFFCC"/>
                </a:solidFill>
              </a:rPr>
              <a:t>The Iowa Model Revised: Evidence Based Practice to Promote Excellence in Health Care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Identify triggering issues/opportunities</a:t>
            </a:r>
          </a:p>
          <a:p>
            <a:pPr marL="596900" lvl="1" indent="0">
              <a:buNone/>
            </a:pPr>
            <a:endParaRPr lang="en-US" i="1" dirty="0"/>
          </a:p>
          <a:p>
            <a:r>
              <a:rPr lang="en-US" dirty="0">
                <a:solidFill>
                  <a:srgbClr val="FFFF00"/>
                </a:solidFill>
              </a:rPr>
              <a:t>Assemble, Appraise, and Synthesize Body of Evidence</a:t>
            </a:r>
          </a:p>
          <a:p>
            <a:pPr marL="596900" lvl="1" indent="0">
              <a:buNone/>
            </a:pPr>
            <a:endParaRPr lang="en-US" i="1" dirty="0"/>
          </a:p>
          <a:p>
            <a:r>
              <a:rPr lang="en-US" dirty="0">
                <a:solidFill>
                  <a:srgbClr val="FFFF00"/>
                </a:solidFill>
              </a:rPr>
              <a:t>Design and Pilot the Practice Change</a:t>
            </a:r>
          </a:p>
          <a:p>
            <a:pPr marL="596900" lvl="1" indent="0">
              <a:buNone/>
            </a:pPr>
            <a:endParaRPr lang="en-US" i="1" dirty="0"/>
          </a:p>
          <a:p>
            <a:r>
              <a:rPr lang="en-US" dirty="0">
                <a:solidFill>
                  <a:srgbClr val="FFFF00"/>
                </a:solidFill>
              </a:rPr>
              <a:t>Integrate and Sustain the Practice Change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EC2634-D39B-731D-ABB2-F5A27FFFC60E}"/>
              </a:ext>
            </a:extLst>
          </p:cNvPr>
          <p:cNvGrpSpPr/>
          <p:nvPr/>
        </p:nvGrpSpPr>
        <p:grpSpPr>
          <a:xfrm rot="10800000">
            <a:off x="7280633" y="4784566"/>
            <a:ext cx="608560" cy="244790"/>
            <a:chOff x="5796990" y="1619002"/>
            <a:chExt cx="818377" cy="3291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EA06B71-05F9-1B3A-C9CB-C09A041BD94A}"/>
                </a:ext>
              </a:extLst>
            </p:cNvPr>
            <p:cNvSpPr/>
            <p:nvPr/>
          </p:nvSpPr>
          <p:spPr>
            <a:xfrm flipH="1">
              <a:off x="5796990" y="1659350"/>
              <a:ext cx="307429" cy="239817"/>
            </a:xfrm>
            <a:custGeom>
              <a:avLst/>
              <a:gdLst>
                <a:gd name="connsiteX0" fmla="*/ 198497 w 310855"/>
                <a:gd name="connsiteY0" fmla="*/ 38817 h 242489"/>
                <a:gd name="connsiteX1" fmla="*/ 189070 w 310855"/>
                <a:gd name="connsiteY1" fmla="*/ 32216 h 242489"/>
                <a:gd name="connsiteX2" fmla="*/ 188779 w 310855"/>
                <a:gd name="connsiteY2" fmla="*/ 0 h 242489"/>
                <a:gd name="connsiteX3" fmla="*/ 0 w 310855"/>
                <a:gd name="connsiteY3" fmla="*/ 1664 h 242489"/>
                <a:gd name="connsiteX4" fmla="*/ 31688 w 310855"/>
                <a:gd name="connsiteY4" fmla="*/ 121813 h 242489"/>
                <a:gd name="connsiteX5" fmla="*/ 2139 w 310855"/>
                <a:gd name="connsiteY5" fmla="*/ 242490 h 242489"/>
                <a:gd name="connsiteX6" fmla="*/ 190918 w 310855"/>
                <a:gd name="connsiteY6" fmla="*/ 240826 h 242489"/>
                <a:gd name="connsiteX7" fmla="*/ 190628 w 310855"/>
                <a:gd name="connsiteY7" fmla="*/ 208610 h 242489"/>
                <a:gd name="connsiteX8" fmla="*/ 199923 w 310855"/>
                <a:gd name="connsiteY8" fmla="*/ 201850 h 242489"/>
                <a:gd name="connsiteX9" fmla="*/ 204280 w 310855"/>
                <a:gd name="connsiteY9" fmla="*/ 187116 h 242489"/>
                <a:gd name="connsiteX10" fmla="*/ 220784 w 310855"/>
                <a:gd name="connsiteY10" fmla="*/ 185240 h 242489"/>
                <a:gd name="connsiteX11" fmla="*/ 260948 w 310855"/>
                <a:gd name="connsiteY11" fmla="*/ 222791 h 242489"/>
                <a:gd name="connsiteX12" fmla="*/ 285004 w 310855"/>
                <a:gd name="connsiteY12" fmla="*/ 222579 h 242489"/>
                <a:gd name="connsiteX13" fmla="*/ 284793 w 310855"/>
                <a:gd name="connsiteY13" fmla="*/ 197335 h 242489"/>
                <a:gd name="connsiteX14" fmla="*/ 310856 w 310855"/>
                <a:gd name="connsiteY14" fmla="*/ 203672 h 242489"/>
                <a:gd name="connsiteX15" fmla="*/ 310116 w 310855"/>
                <a:gd name="connsiteY15" fmla="*/ 119357 h 242489"/>
                <a:gd name="connsiteX16" fmla="*/ 309377 w 310855"/>
                <a:gd name="connsiteY16" fmla="*/ 35041 h 242489"/>
                <a:gd name="connsiteX17" fmla="*/ 283420 w 310855"/>
                <a:gd name="connsiteY17" fmla="*/ 41828 h 242489"/>
                <a:gd name="connsiteX18" fmla="*/ 283208 w 310855"/>
                <a:gd name="connsiteY18" fmla="*/ 16583 h 242489"/>
                <a:gd name="connsiteX19" fmla="*/ 259152 w 310855"/>
                <a:gd name="connsiteY19" fmla="*/ 16794 h 242489"/>
                <a:gd name="connsiteX20" fmla="*/ 219675 w 310855"/>
                <a:gd name="connsiteY20" fmla="*/ 55057 h 242489"/>
                <a:gd name="connsiteX21" fmla="*/ 203118 w 310855"/>
                <a:gd name="connsiteY21" fmla="*/ 53473 h 242489"/>
                <a:gd name="connsiteX22" fmla="*/ 198497 w 310855"/>
                <a:gd name="connsiteY22" fmla="*/ 38817 h 24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0855" h="242489">
                  <a:moveTo>
                    <a:pt x="198497" y="38817"/>
                  </a:moveTo>
                  <a:cubicBezTo>
                    <a:pt x="198206" y="35067"/>
                    <a:pt x="189070" y="32216"/>
                    <a:pt x="189070" y="32216"/>
                  </a:cubicBezTo>
                  <a:lnTo>
                    <a:pt x="188779" y="0"/>
                  </a:lnTo>
                  <a:lnTo>
                    <a:pt x="0" y="1664"/>
                  </a:lnTo>
                  <a:lnTo>
                    <a:pt x="31688" y="121813"/>
                  </a:lnTo>
                  <a:lnTo>
                    <a:pt x="2139" y="242490"/>
                  </a:lnTo>
                  <a:lnTo>
                    <a:pt x="190918" y="240826"/>
                  </a:lnTo>
                  <a:lnTo>
                    <a:pt x="190628" y="208610"/>
                  </a:lnTo>
                  <a:cubicBezTo>
                    <a:pt x="190628" y="208610"/>
                    <a:pt x="199685" y="205626"/>
                    <a:pt x="199923" y="201850"/>
                  </a:cubicBezTo>
                  <a:cubicBezTo>
                    <a:pt x="200134" y="198074"/>
                    <a:pt x="198972" y="190311"/>
                    <a:pt x="204280" y="187116"/>
                  </a:cubicBezTo>
                  <a:cubicBezTo>
                    <a:pt x="209587" y="183894"/>
                    <a:pt x="220784" y="185240"/>
                    <a:pt x="220784" y="185240"/>
                  </a:cubicBezTo>
                  <a:lnTo>
                    <a:pt x="260948" y="222791"/>
                  </a:lnTo>
                  <a:lnTo>
                    <a:pt x="285004" y="222579"/>
                  </a:lnTo>
                  <a:lnTo>
                    <a:pt x="284793" y="197335"/>
                  </a:lnTo>
                  <a:lnTo>
                    <a:pt x="310856" y="203672"/>
                  </a:lnTo>
                  <a:lnTo>
                    <a:pt x="310116" y="119357"/>
                  </a:lnTo>
                  <a:lnTo>
                    <a:pt x="309377" y="35041"/>
                  </a:lnTo>
                  <a:lnTo>
                    <a:pt x="283420" y="41828"/>
                  </a:lnTo>
                  <a:lnTo>
                    <a:pt x="283208" y="16583"/>
                  </a:lnTo>
                  <a:lnTo>
                    <a:pt x="259152" y="16794"/>
                  </a:lnTo>
                  <a:lnTo>
                    <a:pt x="219675" y="55057"/>
                  </a:lnTo>
                  <a:cubicBezTo>
                    <a:pt x="219675" y="55057"/>
                    <a:pt x="208505" y="56615"/>
                    <a:pt x="203118" y="53473"/>
                  </a:cubicBezTo>
                  <a:cubicBezTo>
                    <a:pt x="197757" y="50383"/>
                    <a:pt x="198761" y="42567"/>
                    <a:pt x="198497" y="3881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1076940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0780EB6-F6B7-F543-8FE2-FF0F7144AB8E}"/>
                </a:ext>
              </a:extLst>
            </p:cNvPr>
            <p:cNvSpPr/>
            <p:nvPr/>
          </p:nvSpPr>
          <p:spPr>
            <a:xfrm flipH="1">
              <a:off x="5811171" y="1660499"/>
              <a:ext cx="293223" cy="238694"/>
            </a:xfrm>
            <a:custGeom>
              <a:avLst/>
              <a:gdLst>
                <a:gd name="connsiteX0" fmla="*/ 151916 w 296490"/>
                <a:gd name="connsiteY0" fmla="*/ 35279 h 241354"/>
                <a:gd name="connsiteX1" fmla="*/ 58939 w 296490"/>
                <a:gd name="connsiteY1" fmla="*/ 0 h 241354"/>
                <a:gd name="connsiteX2" fmla="*/ 0 w 296490"/>
                <a:gd name="connsiteY2" fmla="*/ 528 h 241354"/>
                <a:gd name="connsiteX3" fmla="*/ 31688 w 296490"/>
                <a:gd name="connsiteY3" fmla="*/ 120677 h 241354"/>
                <a:gd name="connsiteX4" fmla="*/ 2139 w 296490"/>
                <a:gd name="connsiteY4" fmla="*/ 241354 h 241354"/>
                <a:gd name="connsiteX5" fmla="*/ 61078 w 296490"/>
                <a:gd name="connsiteY5" fmla="*/ 240826 h 241354"/>
                <a:gd name="connsiteX6" fmla="*/ 153421 w 296490"/>
                <a:gd name="connsiteY6" fmla="*/ 203910 h 241354"/>
                <a:gd name="connsiteX7" fmla="*/ 155005 w 296490"/>
                <a:gd name="connsiteY7" fmla="*/ 190918 h 241354"/>
                <a:gd name="connsiteX8" fmla="*/ 211621 w 296490"/>
                <a:gd name="connsiteY8" fmla="*/ 163772 h 241354"/>
                <a:gd name="connsiteX9" fmla="*/ 276369 w 296490"/>
                <a:gd name="connsiteY9" fmla="*/ 221523 h 241354"/>
                <a:gd name="connsiteX10" fmla="*/ 280964 w 296490"/>
                <a:gd name="connsiteY10" fmla="*/ 225616 h 241354"/>
                <a:gd name="connsiteX11" fmla="*/ 296491 w 296490"/>
                <a:gd name="connsiteY11" fmla="*/ 225484 h 241354"/>
                <a:gd name="connsiteX12" fmla="*/ 284978 w 296490"/>
                <a:gd name="connsiteY12" fmla="*/ 215106 h 241354"/>
                <a:gd name="connsiteX13" fmla="*/ 221286 w 296490"/>
                <a:gd name="connsiteY13" fmla="*/ 157857 h 241354"/>
                <a:gd name="connsiteX14" fmla="*/ 227834 w 296490"/>
                <a:gd name="connsiteY14" fmla="*/ 151969 h 241354"/>
                <a:gd name="connsiteX15" fmla="*/ 276977 w 296490"/>
                <a:gd name="connsiteY15" fmla="*/ 160287 h 241354"/>
                <a:gd name="connsiteX16" fmla="*/ 276607 w 296490"/>
                <a:gd name="connsiteY16" fmla="*/ 118512 h 241354"/>
                <a:gd name="connsiteX17" fmla="*/ 276237 w 296490"/>
                <a:gd name="connsiteY17" fmla="*/ 76737 h 241354"/>
                <a:gd name="connsiteX18" fmla="*/ 227253 w 296490"/>
                <a:gd name="connsiteY18" fmla="*/ 85926 h 241354"/>
                <a:gd name="connsiteX19" fmla="*/ 220625 w 296490"/>
                <a:gd name="connsiteY19" fmla="*/ 80143 h 241354"/>
                <a:gd name="connsiteX20" fmla="*/ 283288 w 296490"/>
                <a:gd name="connsiteY20" fmla="*/ 21759 h 241354"/>
                <a:gd name="connsiteX21" fmla="*/ 294616 w 296490"/>
                <a:gd name="connsiteY21" fmla="*/ 11196 h 241354"/>
                <a:gd name="connsiteX22" fmla="*/ 279089 w 296490"/>
                <a:gd name="connsiteY22" fmla="*/ 11328 h 241354"/>
                <a:gd name="connsiteX23" fmla="*/ 274574 w 296490"/>
                <a:gd name="connsiteY23" fmla="*/ 15501 h 241354"/>
                <a:gd name="connsiteX24" fmla="*/ 210855 w 296490"/>
                <a:gd name="connsiteY24" fmla="*/ 74387 h 241354"/>
                <a:gd name="connsiteX25" fmla="*/ 153764 w 296490"/>
                <a:gd name="connsiteY25" fmla="*/ 48245 h 241354"/>
                <a:gd name="connsiteX26" fmla="*/ 151969 w 296490"/>
                <a:gd name="connsiteY26" fmla="*/ 35279 h 24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6490" h="241354">
                  <a:moveTo>
                    <a:pt x="151916" y="35279"/>
                  </a:moveTo>
                  <a:cubicBezTo>
                    <a:pt x="146212" y="30235"/>
                    <a:pt x="87669" y="9850"/>
                    <a:pt x="58939" y="0"/>
                  </a:cubicBezTo>
                  <a:lnTo>
                    <a:pt x="0" y="528"/>
                  </a:lnTo>
                  <a:lnTo>
                    <a:pt x="31688" y="120677"/>
                  </a:lnTo>
                  <a:lnTo>
                    <a:pt x="2139" y="241354"/>
                  </a:lnTo>
                  <a:lnTo>
                    <a:pt x="61078" y="240826"/>
                  </a:lnTo>
                  <a:cubicBezTo>
                    <a:pt x="89623" y="230475"/>
                    <a:pt x="147797" y="209059"/>
                    <a:pt x="153421" y="203910"/>
                  </a:cubicBezTo>
                  <a:lnTo>
                    <a:pt x="155005" y="190918"/>
                  </a:lnTo>
                  <a:lnTo>
                    <a:pt x="211621" y="163772"/>
                  </a:lnTo>
                  <a:lnTo>
                    <a:pt x="276369" y="221523"/>
                  </a:lnTo>
                  <a:lnTo>
                    <a:pt x="280964" y="225616"/>
                  </a:lnTo>
                  <a:lnTo>
                    <a:pt x="296491" y="225484"/>
                  </a:lnTo>
                  <a:lnTo>
                    <a:pt x="284978" y="215106"/>
                  </a:lnTo>
                  <a:lnTo>
                    <a:pt x="221286" y="157857"/>
                  </a:lnTo>
                  <a:lnTo>
                    <a:pt x="227834" y="151969"/>
                  </a:lnTo>
                  <a:cubicBezTo>
                    <a:pt x="227834" y="151969"/>
                    <a:pt x="265279" y="154821"/>
                    <a:pt x="276977" y="160287"/>
                  </a:cubicBezTo>
                  <a:lnTo>
                    <a:pt x="276607" y="118512"/>
                  </a:lnTo>
                  <a:lnTo>
                    <a:pt x="276237" y="76737"/>
                  </a:lnTo>
                  <a:cubicBezTo>
                    <a:pt x="264618" y="82414"/>
                    <a:pt x="227253" y="85926"/>
                    <a:pt x="227253" y="85926"/>
                  </a:cubicBezTo>
                  <a:lnTo>
                    <a:pt x="220625" y="80143"/>
                  </a:lnTo>
                  <a:lnTo>
                    <a:pt x="283288" y="21759"/>
                  </a:lnTo>
                  <a:lnTo>
                    <a:pt x="294616" y="11196"/>
                  </a:lnTo>
                  <a:lnTo>
                    <a:pt x="279089" y="11328"/>
                  </a:lnTo>
                  <a:lnTo>
                    <a:pt x="274574" y="15501"/>
                  </a:lnTo>
                  <a:lnTo>
                    <a:pt x="210855" y="74387"/>
                  </a:lnTo>
                  <a:lnTo>
                    <a:pt x="153764" y="48245"/>
                  </a:lnTo>
                  <a:lnTo>
                    <a:pt x="151969" y="352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5D9885-7331-F57F-66E8-775C907E3F6B}"/>
                </a:ext>
              </a:extLst>
            </p:cNvPr>
            <p:cNvSpPr/>
            <p:nvPr/>
          </p:nvSpPr>
          <p:spPr>
            <a:xfrm flipH="1">
              <a:off x="5846140" y="1810479"/>
              <a:ext cx="78319" cy="76492"/>
            </a:xfrm>
            <a:custGeom>
              <a:avLst/>
              <a:gdLst>
                <a:gd name="connsiteX0" fmla="*/ 0 w 79192"/>
                <a:gd name="connsiteY0" fmla="*/ 2482 h 77344"/>
                <a:gd name="connsiteX1" fmla="*/ 66940 w 79192"/>
                <a:gd name="connsiteY1" fmla="*/ 77344 h 77344"/>
                <a:gd name="connsiteX2" fmla="*/ 79193 w 79192"/>
                <a:gd name="connsiteY2" fmla="*/ 74492 h 77344"/>
                <a:gd name="connsiteX3" fmla="*/ 12200 w 79192"/>
                <a:gd name="connsiteY3" fmla="*/ 0 h 77344"/>
                <a:gd name="connsiteX4" fmla="*/ 0 w 79192"/>
                <a:gd name="connsiteY4" fmla="*/ 2482 h 7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77344">
                  <a:moveTo>
                    <a:pt x="0" y="2482"/>
                  </a:moveTo>
                  <a:lnTo>
                    <a:pt x="66940" y="77344"/>
                  </a:lnTo>
                  <a:lnTo>
                    <a:pt x="79193" y="74492"/>
                  </a:lnTo>
                  <a:lnTo>
                    <a:pt x="12200" y="0"/>
                  </a:lnTo>
                  <a:lnTo>
                    <a:pt x="0" y="2482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C0BD6D-3E0C-ADD7-1F37-06B3D0347666}"/>
                </a:ext>
              </a:extLst>
            </p:cNvPr>
            <p:cNvSpPr/>
            <p:nvPr/>
          </p:nvSpPr>
          <p:spPr>
            <a:xfrm flipH="1">
              <a:off x="5832924" y="1778149"/>
              <a:ext cx="138933" cy="92736"/>
            </a:xfrm>
            <a:custGeom>
              <a:avLst/>
              <a:gdLst>
                <a:gd name="connsiteX0" fmla="*/ 58490 w 140481"/>
                <a:gd name="connsiteY0" fmla="*/ 290 h 93769"/>
                <a:gd name="connsiteX1" fmla="*/ 90310 w 140481"/>
                <a:gd name="connsiteY1" fmla="*/ 0 h 93769"/>
                <a:gd name="connsiteX2" fmla="*/ 70452 w 140481"/>
                <a:gd name="connsiteY2" fmla="*/ 28149 h 93769"/>
                <a:gd name="connsiteX3" fmla="*/ 43227 w 140481"/>
                <a:gd name="connsiteY3" fmla="*/ 48957 h 93769"/>
                <a:gd name="connsiteX4" fmla="*/ 140482 w 140481"/>
                <a:gd name="connsiteY4" fmla="*/ 93610 h 93769"/>
                <a:gd name="connsiteX5" fmla="*/ 121311 w 140481"/>
                <a:gd name="connsiteY5" fmla="*/ 93769 h 93769"/>
                <a:gd name="connsiteX6" fmla="*/ 31265 w 140481"/>
                <a:gd name="connsiteY6" fmla="*/ 55585 h 93769"/>
                <a:gd name="connsiteX7" fmla="*/ 12279 w 140481"/>
                <a:gd name="connsiteY7" fmla="*/ 64035 h 93769"/>
                <a:gd name="connsiteX8" fmla="*/ 4199 w 140481"/>
                <a:gd name="connsiteY8" fmla="*/ 66887 h 93769"/>
                <a:gd name="connsiteX9" fmla="*/ 0 w 140481"/>
                <a:gd name="connsiteY9" fmla="*/ 32163 h 93769"/>
                <a:gd name="connsiteX10" fmla="*/ 58517 w 140481"/>
                <a:gd name="connsiteY10" fmla="*/ 290 h 9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481" h="93769">
                  <a:moveTo>
                    <a:pt x="58490" y="290"/>
                  </a:moveTo>
                  <a:lnTo>
                    <a:pt x="90310" y="0"/>
                  </a:lnTo>
                  <a:cubicBezTo>
                    <a:pt x="85636" y="10774"/>
                    <a:pt x="78559" y="20148"/>
                    <a:pt x="70452" y="28149"/>
                  </a:cubicBezTo>
                  <a:cubicBezTo>
                    <a:pt x="62002" y="36546"/>
                    <a:pt x="52417" y="43412"/>
                    <a:pt x="43227" y="48957"/>
                  </a:cubicBezTo>
                  <a:lnTo>
                    <a:pt x="140482" y="93610"/>
                  </a:lnTo>
                  <a:lnTo>
                    <a:pt x="121311" y="93769"/>
                  </a:lnTo>
                  <a:lnTo>
                    <a:pt x="31265" y="55585"/>
                  </a:lnTo>
                  <a:cubicBezTo>
                    <a:pt x="23766" y="59388"/>
                    <a:pt x="17111" y="62160"/>
                    <a:pt x="12279" y="64035"/>
                  </a:cubicBezTo>
                  <a:cubicBezTo>
                    <a:pt x="7288" y="65937"/>
                    <a:pt x="4199" y="66887"/>
                    <a:pt x="4199" y="66887"/>
                  </a:cubicBezTo>
                  <a:lnTo>
                    <a:pt x="0" y="32163"/>
                  </a:lnTo>
                  <a:lnTo>
                    <a:pt x="58517" y="29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B4CDF3-FB8B-171F-686A-19F899AFE2F4}"/>
                </a:ext>
              </a:extLst>
            </p:cNvPr>
            <p:cNvSpPr/>
            <p:nvPr/>
          </p:nvSpPr>
          <p:spPr>
            <a:xfrm flipH="1">
              <a:off x="6209519" y="1860203"/>
              <a:ext cx="31143" cy="47508"/>
            </a:xfrm>
            <a:custGeom>
              <a:avLst/>
              <a:gdLst>
                <a:gd name="connsiteX0" fmla="*/ 20755 w 31490"/>
                <a:gd name="connsiteY0" fmla="*/ 0 h 48037"/>
                <a:gd name="connsiteX1" fmla="*/ 6680 w 31490"/>
                <a:gd name="connsiteY1" fmla="*/ 16636 h 48037"/>
                <a:gd name="connsiteX2" fmla="*/ 5333 w 31490"/>
                <a:gd name="connsiteY2" fmla="*/ 29760 h 48037"/>
                <a:gd name="connsiteX3" fmla="*/ 316 w 31490"/>
                <a:gd name="connsiteY3" fmla="*/ 40745 h 48037"/>
                <a:gd name="connsiteX4" fmla="*/ 30868 w 31490"/>
                <a:gd name="connsiteY4" fmla="*/ 47531 h 48037"/>
                <a:gd name="connsiteX5" fmla="*/ 20728 w 31490"/>
                <a:gd name="connsiteY5" fmla="*/ 0 h 4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90" h="48037">
                  <a:moveTo>
                    <a:pt x="20755" y="0"/>
                  </a:moveTo>
                  <a:cubicBezTo>
                    <a:pt x="20755" y="0"/>
                    <a:pt x="13810" y="11592"/>
                    <a:pt x="6680" y="16636"/>
                  </a:cubicBezTo>
                  <a:cubicBezTo>
                    <a:pt x="-450" y="21680"/>
                    <a:pt x="5333" y="29760"/>
                    <a:pt x="5333" y="29760"/>
                  </a:cubicBezTo>
                  <a:cubicBezTo>
                    <a:pt x="5333" y="29760"/>
                    <a:pt x="-1532" y="36018"/>
                    <a:pt x="316" y="40745"/>
                  </a:cubicBezTo>
                  <a:cubicBezTo>
                    <a:pt x="2191" y="45472"/>
                    <a:pt x="28095" y="49486"/>
                    <a:pt x="30868" y="47531"/>
                  </a:cubicBezTo>
                  <a:cubicBezTo>
                    <a:pt x="33641" y="45577"/>
                    <a:pt x="26590" y="3961"/>
                    <a:pt x="20728" y="0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323CF32-73F9-C93E-3C6F-6483A5CB8A9A}"/>
                </a:ext>
              </a:extLst>
            </p:cNvPr>
            <p:cNvSpPr/>
            <p:nvPr/>
          </p:nvSpPr>
          <p:spPr>
            <a:xfrm flipH="1">
              <a:off x="6194439" y="1824608"/>
              <a:ext cx="76962" cy="77536"/>
            </a:xfrm>
            <a:custGeom>
              <a:avLst/>
              <a:gdLst>
                <a:gd name="connsiteX0" fmla="*/ 0 w 77820"/>
                <a:gd name="connsiteY0" fmla="*/ 0 h 78400"/>
                <a:gd name="connsiteX1" fmla="*/ 39610 w 77820"/>
                <a:gd name="connsiteY1" fmla="*/ 27357 h 78400"/>
                <a:gd name="connsiteX2" fmla="*/ 49089 w 77820"/>
                <a:gd name="connsiteY2" fmla="*/ 14973 h 78400"/>
                <a:gd name="connsiteX3" fmla="*/ 46211 w 77820"/>
                <a:gd name="connsiteY3" fmla="*/ 60471 h 78400"/>
                <a:gd name="connsiteX4" fmla="*/ 66544 w 77820"/>
                <a:gd name="connsiteY4" fmla="*/ 78401 h 78400"/>
                <a:gd name="connsiteX5" fmla="*/ 77027 w 77820"/>
                <a:gd name="connsiteY5" fmla="*/ 26565 h 78400"/>
                <a:gd name="connsiteX6" fmla="*/ 54027 w 77820"/>
                <a:gd name="connsiteY6" fmla="*/ 9507 h 78400"/>
                <a:gd name="connsiteX7" fmla="*/ 0 w 77820"/>
                <a:gd name="connsiteY7" fmla="*/ 26 h 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20" h="78400">
                  <a:moveTo>
                    <a:pt x="0" y="0"/>
                  </a:moveTo>
                  <a:lnTo>
                    <a:pt x="39610" y="27357"/>
                  </a:lnTo>
                  <a:lnTo>
                    <a:pt x="49089" y="14973"/>
                  </a:lnTo>
                  <a:cubicBezTo>
                    <a:pt x="49089" y="14973"/>
                    <a:pt x="53394" y="47400"/>
                    <a:pt x="46211" y="60471"/>
                  </a:cubicBezTo>
                  <a:cubicBezTo>
                    <a:pt x="39029" y="73542"/>
                    <a:pt x="66544" y="78401"/>
                    <a:pt x="66544" y="78401"/>
                  </a:cubicBezTo>
                  <a:cubicBezTo>
                    <a:pt x="66544" y="78401"/>
                    <a:pt x="81358" y="37682"/>
                    <a:pt x="77027" y="26565"/>
                  </a:cubicBezTo>
                  <a:cubicBezTo>
                    <a:pt x="72670" y="15422"/>
                    <a:pt x="70162" y="15659"/>
                    <a:pt x="54027" y="9507"/>
                  </a:cubicBezTo>
                  <a:cubicBezTo>
                    <a:pt x="37920" y="335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30D3EAD-4882-C50C-4D7F-0D0BD52E3590}"/>
                </a:ext>
              </a:extLst>
            </p:cNvPr>
            <p:cNvSpPr/>
            <p:nvPr/>
          </p:nvSpPr>
          <p:spPr>
            <a:xfrm flipH="1">
              <a:off x="6353012" y="1805492"/>
              <a:ext cx="86572" cy="79938"/>
            </a:xfrm>
            <a:custGeom>
              <a:avLst/>
              <a:gdLst>
                <a:gd name="connsiteX0" fmla="*/ 0 w 87537"/>
                <a:gd name="connsiteY0" fmla="*/ 871 h 80829"/>
                <a:gd name="connsiteX1" fmla="*/ 22208 w 87537"/>
                <a:gd name="connsiteY1" fmla="*/ 80830 h 80829"/>
                <a:gd name="connsiteX2" fmla="*/ 30394 w 87537"/>
                <a:gd name="connsiteY2" fmla="*/ 80751 h 80829"/>
                <a:gd name="connsiteX3" fmla="*/ 87537 w 87537"/>
                <a:gd name="connsiteY3" fmla="*/ 8450 h 80829"/>
                <a:gd name="connsiteX4" fmla="*/ 77133 w 87537"/>
                <a:gd name="connsiteY4" fmla="*/ 7631 h 80829"/>
                <a:gd name="connsiteX5" fmla="*/ 27357 w 87537"/>
                <a:gd name="connsiteY5" fmla="*/ 65303 h 80829"/>
                <a:gd name="connsiteX6" fmla="*/ 12385 w 87537"/>
                <a:gd name="connsiteY6" fmla="*/ 0 h 80829"/>
                <a:gd name="connsiteX7" fmla="*/ 0 w 87537"/>
                <a:gd name="connsiteY7" fmla="*/ 871 h 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37" h="80829">
                  <a:moveTo>
                    <a:pt x="0" y="871"/>
                  </a:moveTo>
                  <a:lnTo>
                    <a:pt x="22208" y="80830"/>
                  </a:lnTo>
                  <a:lnTo>
                    <a:pt x="30394" y="80751"/>
                  </a:lnTo>
                  <a:lnTo>
                    <a:pt x="87537" y="8450"/>
                  </a:lnTo>
                  <a:lnTo>
                    <a:pt x="77133" y="7631"/>
                  </a:lnTo>
                  <a:lnTo>
                    <a:pt x="27357" y="65303"/>
                  </a:lnTo>
                  <a:lnTo>
                    <a:pt x="12385" y="0"/>
                  </a:lnTo>
                  <a:lnTo>
                    <a:pt x="0" y="871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0188ED-1EC5-CB8B-8E2A-4D924FA6944D}"/>
                </a:ext>
              </a:extLst>
            </p:cNvPr>
            <p:cNvSpPr/>
            <p:nvPr/>
          </p:nvSpPr>
          <p:spPr>
            <a:xfrm flipH="1">
              <a:off x="6380251" y="1807633"/>
              <a:ext cx="73749" cy="77850"/>
            </a:xfrm>
            <a:custGeom>
              <a:avLst/>
              <a:gdLst>
                <a:gd name="connsiteX0" fmla="*/ 0 w 74571"/>
                <a:gd name="connsiteY0" fmla="*/ 79 h 78717"/>
                <a:gd name="connsiteX1" fmla="*/ 31846 w 74571"/>
                <a:gd name="connsiteY1" fmla="*/ 78718 h 78717"/>
                <a:gd name="connsiteX2" fmla="*/ 41881 w 74571"/>
                <a:gd name="connsiteY2" fmla="*/ 78612 h 78717"/>
                <a:gd name="connsiteX3" fmla="*/ 74572 w 74571"/>
                <a:gd name="connsiteY3" fmla="*/ 4436 h 78717"/>
                <a:gd name="connsiteX4" fmla="*/ 67099 w 74571"/>
                <a:gd name="connsiteY4" fmla="*/ 4516 h 78717"/>
                <a:gd name="connsiteX5" fmla="*/ 35569 w 74571"/>
                <a:gd name="connsiteY5" fmla="*/ 67389 h 78717"/>
                <a:gd name="connsiteX6" fmla="*/ 10193 w 74571"/>
                <a:gd name="connsiteY6" fmla="*/ 0 h 78717"/>
                <a:gd name="connsiteX7" fmla="*/ 0 w 74571"/>
                <a:gd name="connsiteY7" fmla="*/ 79 h 7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571" h="78717">
                  <a:moveTo>
                    <a:pt x="0" y="79"/>
                  </a:moveTo>
                  <a:lnTo>
                    <a:pt x="31846" y="78718"/>
                  </a:lnTo>
                  <a:lnTo>
                    <a:pt x="41881" y="78612"/>
                  </a:lnTo>
                  <a:lnTo>
                    <a:pt x="74572" y="4436"/>
                  </a:lnTo>
                  <a:lnTo>
                    <a:pt x="67099" y="4516"/>
                  </a:lnTo>
                  <a:lnTo>
                    <a:pt x="35569" y="67389"/>
                  </a:lnTo>
                  <a:lnTo>
                    <a:pt x="10193" y="0"/>
                  </a:lnTo>
                  <a:lnTo>
                    <a:pt x="0" y="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EDF2D6C-B61E-8974-FF1E-0641548806D6}"/>
                </a:ext>
              </a:extLst>
            </p:cNvPr>
            <p:cNvSpPr/>
            <p:nvPr/>
          </p:nvSpPr>
          <p:spPr>
            <a:xfrm flipH="1">
              <a:off x="6242806" y="1826096"/>
              <a:ext cx="22329" cy="27031"/>
            </a:xfrm>
            <a:custGeom>
              <a:avLst/>
              <a:gdLst>
                <a:gd name="connsiteX0" fmla="*/ 12571 w 22578"/>
                <a:gd name="connsiteY0" fmla="*/ 26 h 27332"/>
                <a:gd name="connsiteX1" fmla="*/ 22579 w 22578"/>
                <a:gd name="connsiteY1" fmla="*/ 27146 h 27332"/>
                <a:gd name="connsiteX2" fmla="*/ 2140 w 22578"/>
                <a:gd name="connsiteY2" fmla="*/ 16927 h 27332"/>
                <a:gd name="connsiteX3" fmla="*/ 12571 w 22578"/>
                <a:gd name="connsiteY3" fmla="*/ 0 h 2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78" h="27332">
                  <a:moveTo>
                    <a:pt x="12571" y="26"/>
                  </a:moveTo>
                  <a:lnTo>
                    <a:pt x="22579" y="27146"/>
                  </a:lnTo>
                  <a:cubicBezTo>
                    <a:pt x="22579" y="27146"/>
                    <a:pt x="8636" y="29575"/>
                    <a:pt x="2140" y="16927"/>
                  </a:cubicBezTo>
                  <a:cubicBezTo>
                    <a:pt x="-4356" y="4278"/>
                    <a:pt x="5335" y="475"/>
                    <a:pt x="12571" y="0"/>
                  </a:cubicBez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536940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9DDB176-3306-CCD3-0079-9F6CCC137BD0}"/>
                </a:ext>
              </a:extLst>
            </p:cNvPr>
            <p:cNvSpPr/>
            <p:nvPr/>
          </p:nvSpPr>
          <p:spPr>
            <a:xfrm flipH="1">
              <a:off x="6171745" y="1838318"/>
              <a:ext cx="39225" cy="15199"/>
            </a:xfrm>
            <a:custGeom>
              <a:avLst/>
              <a:gdLst>
                <a:gd name="connsiteX0" fmla="*/ 39662 w 39662"/>
                <a:gd name="connsiteY0" fmla="*/ 10959 h 15368"/>
                <a:gd name="connsiteX1" fmla="*/ 10536 w 39662"/>
                <a:gd name="connsiteY1" fmla="*/ 11249 h 15368"/>
                <a:gd name="connsiteX2" fmla="*/ 4991 w 39662"/>
                <a:gd name="connsiteY2" fmla="*/ 15369 h 15368"/>
                <a:gd name="connsiteX3" fmla="*/ 4912 w 39662"/>
                <a:gd name="connsiteY3" fmla="*/ 6021 h 15368"/>
                <a:gd name="connsiteX4" fmla="*/ 0 w 39662"/>
                <a:gd name="connsiteY4" fmla="*/ 0 h 15368"/>
                <a:gd name="connsiteX5" fmla="*/ 39662 w 39662"/>
                <a:gd name="connsiteY5" fmla="*/ 10959 h 1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62" h="15368">
                  <a:moveTo>
                    <a:pt x="39662" y="10959"/>
                  </a:moveTo>
                  <a:cubicBezTo>
                    <a:pt x="36784" y="10615"/>
                    <a:pt x="13494" y="8001"/>
                    <a:pt x="10536" y="11249"/>
                  </a:cubicBezTo>
                  <a:cubicBezTo>
                    <a:pt x="9295" y="12622"/>
                    <a:pt x="7156" y="14101"/>
                    <a:pt x="4991" y="15369"/>
                  </a:cubicBezTo>
                  <a:lnTo>
                    <a:pt x="4912" y="6021"/>
                  </a:lnTo>
                  <a:cubicBezTo>
                    <a:pt x="4912" y="6021"/>
                    <a:pt x="5229" y="2852"/>
                    <a:pt x="0" y="0"/>
                  </a:cubicBezTo>
                  <a:cubicBezTo>
                    <a:pt x="2165" y="951"/>
                    <a:pt x="20175" y="8371"/>
                    <a:pt x="39662" y="10959"/>
                  </a:cubicBezTo>
                  <a:close/>
                </a:path>
              </a:pathLst>
            </a:custGeom>
            <a:solidFill>
              <a:srgbClr val="EFC7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95E2B5-FEC9-3900-3776-D36FC80F6BAA}"/>
                </a:ext>
              </a:extLst>
            </p:cNvPr>
            <p:cNvSpPr/>
            <p:nvPr/>
          </p:nvSpPr>
          <p:spPr>
            <a:xfrm flipH="1">
              <a:off x="5848045" y="1668908"/>
              <a:ext cx="77014" cy="77431"/>
            </a:xfrm>
            <a:custGeom>
              <a:avLst/>
              <a:gdLst>
                <a:gd name="connsiteX0" fmla="*/ 0 w 77872"/>
                <a:gd name="connsiteY0" fmla="*/ 76024 h 78294"/>
                <a:gd name="connsiteX1" fmla="*/ 65593 w 77872"/>
                <a:gd name="connsiteY1" fmla="*/ 0 h 78294"/>
                <a:gd name="connsiteX2" fmla="*/ 77872 w 77872"/>
                <a:gd name="connsiteY2" fmla="*/ 2641 h 78294"/>
                <a:gd name="connsiteX3" fmla="*/ 12226 w 77872"/>
                <a:gd name="connsiteY3" fmla="*/ 78295 h 78294"/>
                <a:gd name="connsiteX4" fmla="*/ 0 w 77872"/>
                <a:gd name="connsiteY4" fmla="*/ 76024 h 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72" h="78294">
                  <a:moveTo>
                    <a:pt x="0" y="76024"/>
                  </a:moveTo>
                  <a:lnTo>
                    <a:pt x="65593" y="0"/>
                  </a:lnTo>
                  <a:lnTo>
                    <a:pt x="77872" y="2641"/>
                  </a:lnTo>
                  <a:lnTo>
                    <a:pt x="12226" y="78295"/>
                  </a:lnTo>
                  <a:lnTo>
                    <a:pt x="0" y="7602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61532C-13A0-819C-26E3-C85EE5E60575}"/>
                </a:ext>
              </a:extLst>
            </p:cNvPr>
            <p:cNvSpPr/>
            <p:nvPr/>
          </p:nvSpPr>
          <p:spPr>
            <a:xfrm flipH="1">
              <a:off x="5834570" y="1684735"/>
              <a:ext cx="137836" cy="93702"/>
            </a:xfrm>
            <a:custGeom>
              <a:avLst/>
              <a:gdLst>
                <a:gd name="connsiteX0" fmla="*/ 59045 w 139372"/>
                <a:gd name="connsiteY0" fmla="*/ 94746 h 94746"/>
                <a:gd name="connsiteX1" fmla="*/ 90864 w 139372"/>
                <a:gd name="connsiteY1" fmla="*/ 94456 h 94746"/>
                <a:gd name="connsiteX2" fmla="*/ 70505 w 139372"/>
                <a:gd name="connsiteY2" fmla="*/ 66676 h 94746"/>
                <a:gd name="connsiteX3" fmla="*/ 42910 w 139372"/>
                <a:gd name="connsiteY3" fmla="*/ 46369 h 94746"/>
                <a:gd name="connsiteX4" fmla="*/ 139373 w 139372"/>
                <a:gd name="connsiteY4" fmla="*/ 0 h 94746"/>
                <a:gd name="connsiteX5" fmla="*/ 120202 w 139372"/>
                <a:gd name="connsiteY5" fmla="*/ 158 h 94746"/>
                <a:gd name="connsiteX6" fmla="*/ 30843 w 139372"/>
                <a:gd name="connsiteY6" fmla="*/ 39926 h 94746"/>
                <a:gd name="connsiteX7" fmla="*/ 11698 w 139372"/>
                <a:gd name="connsiteY7" fmla="*/ 31820 h 94746"/>
                <a:gd name="connsiteX8" fmla="*/ 3565 w 139372"/>
                <a:gd name="connsiteY8" fmla="*/ 29126 h 94746"/>
                <a:gd name="connsiteX9" fmla="*/ 0 w 139372"/>
                <a:gd name="connsiteY9" fmla="*/ 63903 h 94746"/>
                <a:gd name="connsiteX10" fmla="*/ 59071 w 139372"/>
                <a:gd name="connsiteY10" fmla="*/ 94720 h 9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372" h="94746">
                  <a:moveTo>
                    <a:pt x="59045" y="94746"/>
                  </a:moveTo>
                  <a:lnTo>
                    <a:pt x="90864" y="94456"/>
                  </a:lnTo>
                  <a:cubicBezTo>
                    <a:pt x="85979" y="83761"/>
                    <a:pt x="78770" y="74519"/>
                    <a:pt x="70505" y="66676"/>
                  </a:cubicBezTo>
                  <a:cubicBezTo>
                    <a:pt x="61923" y="58437"/>
                    <a:pt x="52205" y="51730"/>
                    <a:pt x="42910" y="46369"/>
                  </a:cubicBezTo>
                  <a:lnTo>
                    <a:pt x="139373" y="0"/>
                  </a:lnTo>
                  <a:lnTo>
                    <a:pt x="120202" y="158"/>
                  </a:lnTo>
                  <a:lnTo>
                    <a:pt x="30843" y="39926"/>
                  </a:lnTo>
                  <a:cubicBezTo>
                    <a:pt x="23290" y="36256"/>
                    <a:pt x="16583" y="33615"/>
                    <a:pt x="11698" y="31820"/>
                  </a:cubicBezTo>
                  <a:cubicBezTo>
                    <a:pt x="6654" y="29998"/>
                    <a:pt x="3565" y="29126"/>
                    <a:pt x="3565" y="29126"/>
                  </a:cubicBezTo>
                  <a:lnTo>
                    <a:pt x="0" y="63903"/>
                  </a:lnTo>
                  <a:lnTo>
                    <a:pt x="59071" y="9472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B1B0496-3A5E-FA15-1014-B016C540B0B3}"/>
                </a:ext>
              </a:extLst>
            </p:cNvPr>
            <p:cNvSpPr/>
            <p:nvPr/>
          </p:nvSpPr>
          <p:spPr>
            <a:xfrm flipH="1">
              <a:off x="5882543" y="1713565"/>
              <a:ext cx="89863" cy="130733"/>
            </a:xfrm>
            <a:custGeom>
              <a:avLst/>
              <a:gdLst>
                <a:gd name="connsiteX0" fmla="*/ 30037 w 765576"/>
                <a:gd name="connsiteY0" fmla="*/ 0 h 1113769"/>
                <a:gd name="connsiteX1" fmla="*/ 98562 w 765576"/>
                <a:gd name="connsiteY1" fmla="*/ 22690 h 1113769"/>
                <a:gd name="connsiteX2" fmla="*/ 171763 w 765576"/>
                <a:gd name="connsiteY2" fmla="*/ 282339 h 1113769"/>
                <a:gd name="connsiteX3" fmla="*/ 594041 w 765576"/>
                <a:gd name="connsiteY3" fmla="*/ 316151 h 1113769"/>
                <a:gd name="connsiteX4" fmla="*/ 765576 w 765576"/>
                <a:gd name="connsiteY4" fmla="*/ 550212 h 1113769"/>
                <a:gd name="connsiteX5" fmla="*/ 765575 w 765576"/>
                <a:gd name="connsiteY5" fmla="*/ 550212 h 1113769"/>
                <a:gd name="connsiteX6" fmla="*/ 732424 w 765576"/>
                <a:gd name="connsiteY6" fmla="*/ 616085 h 1113769"/>
                <a:gd name="connsiteX7" fmla="*/ 598270 w 765576"/>
                <a:gd name="connsiteY7" fmla="*/ 787381 h 1113769"/>
                <a:gd name="connsiteX8" fmla="*/ 176657 w 765576"/>
                <a:gd name="connsiteY8" fmla="*/ 828767 h 1113769"/>
                <a:gd name="connsiteX9" fmla="*/ 107905 w 765576"/>
                <a:gd name="connsiteY9" fmla="*/ 1089740 h 1113769"/>
                <a:gd name="connsiteX10" fmla="*/ 39827 w 765576"/>
                <a:gd name="connsiteY10" fmla="*/ 1113769 h 1113769"/>
                <a:gd name="connsiteX11" fmla="*/ 4448 w 765576"/>
                <a:gd name="connsiteY11" fmla="*/ 821201 h 1113769"/>
                <a:gd name="connsiteX12" fmla="*/ 497475 w 765576"/>
                <a:gd name="connsiteY12" fmla="*/ 552655 h 1113769"/>
                <a:gd name="connsiteX13" fmla="*/ 497699 w 765576"/>
                <a:gd name="connsiteY13" fmla="*/ 552653 h 1113769"/>
                <a:gd name="connsiteX14" fmla="*/ 0 w 765576"/>
                <a:gd name="connsiteY14" fmla="*/ 293014 h 11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5576" h="1113769">
                  <a:moveTo>
                    <a:pt x="30037" y="0"/>
                  </a:moveTo>
                  <a:cubicBezTo>
                    <a:pt x="30037" y="0"/>
                    <a:pt x="56064" y="7339"/>
                    <a:pt x="98562" y="22690"/>
                  </a:cubicBezTo>
                  <a:cubicBezTo>
                    <a:pt x="107687" y="102345"/>
                    <a:pt x="130158" y="248966"/>
                    <a:pt x="171763" y="282339"/>
                  </a:cubicBezTo>
                  <a:cubicBezTo>
                    <a:pt x="217817" y="318822"/>
                    <a:pt x="453209" y="329952"/>
                    <a:pt x="594041" y="316151"/>
                  </a:cubicBezTo>
                  <a:cubicBezTo>
                    <a:pt x="663678" y="382232"/>
                    <a:pt x="724418" y="460101"/>
                    <a:pt x="765576" y="550212"/>
                  </a:cubicBezTo>
                  <a:lnTo>
                    <a:pt x="765575" y="550212"/>
                  </a:lnTo>
                  <a:lnTo>
                    <a:pt x="732424" y="616085"/>
                  </a:lnTo>
                  <a:cubicBezTo>
                    <a:pt x="695839" y="679755"/>
                    <a:pt x="649493" y="736822"/>
                    <a:pt x="598270" y="787381"/>
                  </a:cubicBezTo>
                  <a:cubicBezTo>
                    <a:pt x="457210" y="776040"/>
                    <a:pt x="222037" y="791383"/>
                    <a:pt x="176657" y="828767"/>
                  </a:cubicBezTo>
                  <a:cubicBezTo>
                    <a:pt x="135718" y="862806"/>
                    <a:pt x="115909" y="1009866"/>
                    <a:pt x="107905" y="1089740"/>
                  </a:cubicBezTo>
                  <a:cubicBezTo>
                    <a:pt x="65853" y="1105765"/>
                    <a:pt x="39827" y="1113769"/>
                    <a:pt x="39827" y="1113769"/>
                  </a:cubicBezTo>
                  <a:lnTo>
                    <a:pt x="4448" y="821201"/>
                  </a:lnTo>
                  <a:lnTo>
                    <a:pt x="497475" y="552655"/>
                  </a:lnTo>
                  <a:lnTo>
                    <a:pt x="497699" y="552653"/>
                  </a:lnTo>
                  <a:lnTo>
                    <a:pt x="0" y="29301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D89E3D-2054-B25E-B314-C4EAEAB4CC51}"/>
                </a:ext>
              </a:extLst>
            </p:cNvPr>
            <p:cNvSpPr/>
            <p:nvPr/>
          </p:nvSpPr>
          <p:spPr>
            <a:xfrm flipH="1">
              <a:off x="6211704" y="1654484"/>
              <a:ext cx="31046" cy="47643"/>
            </a:xfrm>
            <a:custGeom>
              <a:avLst/>
              <a:gdLst>
                <a:gd name="connsiteX0" fmla="*/ 21439 w 31392"/>
                <a:gd name="connsiteY0" fmla="*/ 48148 h 48174"/>
                <a:gd name="connsiteX1" fmla="*/ 7074 w 31392"/>
                <a:gd name="connsiteY1" fmla="*/ 31749 h 48174"/>
                <a:gd name="connsiteX2" fmla="*/ 5490 w 31392"/>
                <a:gd name="connsiteY2" fmla="*/ 18652 h 48174"/>
                <a:gd name="connsiteX3" fmla="*/ 288 w 31392"/>
                <a:gd name="connsiteY3" fmla="*/ 7772 h 48174"/>
                <a:gd name="connsiteX4" fmla="*/ 30708 w 31392"/>
                <a:gd name="connsiteY4" fmla="*/ 458 h 48174"/>
                <a:gd name="connsiteX5" fmla="*/ 21413 w 31392"/>
                <a:gd name="connsiteY5" fmla="*/ 48174 h 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92" h="48174">
                  <a:moveTo>
                    <a:pt x="21439" y="48148"/>
                  </a:moveTo>
                  <a:cubicBezTo>
                    <a:pt x="21439" y="48148"/>
                    <a:pt x="14283" y="36661"/>
                    <a:pt x="7074" y="31749"/>
                  </a:cubicBezTo>
                  <a:cubicBezTo>
                    <a:pt x="-135" y="26838"/>
                    <a:pt x="5490" y="18652"/>
                    <a:pt x="5490" y="18652"/>
                  </a:cubicBezTo>
                  <a:cubicBezTo>
                    <a:pt x="5490" y="18652"/>
                    <a:pt x="-1482" y="12526"/>
                    <a:pt x="288" y="7772"/>
                  </a:cubicBezTo>
                  <a:cubicBezTo>
                    <a:pt x="2057" y="3019"/>
                    <a:pt x="27909" y="-1470"/>
                    <a:pt x="30708" y="458"/>
                  </a:cubicBezTo>
                  <a:cubicBezTo>
                    <a:pt x="33507" y="2385"/>
                    <a:pt x="27196" y="44108"/>
                    <a:pt x="21413" y="48174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37C9EF2-5A2C-F1CD-D96F-5B0B0BA448C5}"/>
                </a:ext>
              </a:extLst>
            </p:cNvPr>
            <p:cNvSpPr/>
            <p:nvPr/>
          </p:nvSpPr>
          <p:spPr>
            <a:xfrm flipH="1">
              <a:off x="6195746" y="1659925"/>
              <a:ext cx="76412" cy="78658"/>
            </a:xfrm>
            <a:custGeom>
              <a:avLst/>
              <a:gdLst>
                <a:gd name="connsiteX0" fmla="*/ 0 w 77263"/>
                <a:gd name="connsiteY0" fmla="*/ 79536 h 79535"/>
                <a:gd name="connsiteX1" fmla="*/ 39108 w 77263"/>
                <a:gd name="connsiteY1" fmla="*/ 51492 h 79535"/>
                <a:gd name="connsiteX2" fmla="*/ 48825 w 77263"/>
                <a:gd name="connsiteY2" fmla="*/ 63719 h 79535"/>
                <a:gd name="connsiteX3" fmla="*/ 45155 w 77263"/>
                <a:gd name="connsiteY3" fmla="*/ 18273 h 79535"/>
                <a:gd name="connsiteX4" fmla="*/ 65171 w 77263"/>
                <a:gd name="connsiteY4" fmla="*/ 0 h 79535"/>
                <a:gd name="connsiteX5" fmla="*/ 76552 w 77263"/>
                <a:gd name="connsiteY5" fmla="*/ 51651 h 79535"/>
                <a:gd name="connsiteX6" fmla="*/ 53869 w 77263"/>
                <a:gd name="connsiteY6" fmla="*/ 69106 h 79535"/>
                <a:gd name="connsiteX7" fmla="*/ 26 w 77263"/>
                <a:gd name="connsiteY7" fmla="*/ 79536 h 7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63" h="79535">
                  <a:moveTo>
                    <a:pt x="0" y="79536"/>
                  </a:moveTo>
                  <a:lnTo>
                    <a:pt x="39108" y="51492"/>
                  </a:lnTo>
                  <a:lnTo>
                    <a:pt x="48825" y="63719"/>
                  </a:lnTo>
                  <a:cubicBezTo>
                    <a:pt x="48825" y="63719"/>
                    <a:pt x="52549" y="31212"/>
                    <a:pt x="45155" y="18273"/>
                  </a:cubicBezTo>
                  <a:cubicBezTo>
                    <a:pt x="37761" y="5334"/>
                    <a:pt x="65171" y="0"/>
                    <a:pt x="65171" y="0"/>
                  </a:cubicBezTo>
                  <a:cubicBezTo>
                    <a:pt x="65171" y="0"/>
                    <a:pt x="80724" y="40428"/>
                    <a:pt x="76552" y="51651"/>
                  </a:cubicBezTo>
                  <a:cubicBezTo>
                    <a:pt x="72406" y="62873"/>
                    <a:pt x="69871" y="62662"/>
                    <a:pt x="53869" y="69106"/>
                  </a:cubicBezTo>
                  <a:cubicBezTo>
                    <a:pt x="37867" y="75549"/>
                    <a:pt x="26" y="79536"/>
                    <a:pt x="26" y="7953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425B4BE-FDA2-5948-86B0-0BD10C2B3CA3}"/>
                </a:ext>
              </a:extLst>
            </p:cNvPr>
            <p:cNvSpPr/>
            <p:nvPr/>
          </p:nvSpPr>
          <p:spPr>
            <a:xfrm flipH="1">
              <a:off x="6353587" y="1680295"/>
              <a:ext cx="86415" cy="80148"/>
            </a:xfrm>
            <a:custGeom>
              <a:avLst/>
              <a:gdLst>
                <a:gd name="connsiteX0" fmla="*/ 0 w 87378"/>
                <a:gd name="connsiteY0" fmla="*/ 80407 h 81041"/>
                <a:gd name="connsiteX1" fmla="*/ 20782 w 87378"/>
                <a:gd name="connsiteY1" fmla="*/ 53 h 81041"/>
                <a:gd name="connsiteX2" fmla="*/ 28994 w 87378"/>
                <a:gd name="connsiteY2" fmla="*/ 0 h 81041"/>
                <a:gd name="connsiteX3" fmla="*/ 87379 w 87378"/>
                <a:gd name="connsiteY3" fmla="*/ 71271 h 81041"/>
                <a:gd name="connsiteX4" fmla="*/ 77001 w 87378"/>
                <a:gd name="connsiteY4" fmla="*/ 72274 h 81041"/>
                <a:gd name="connsiteX5" fmla="*/ 26195 w 87378"/>
                <a:gd name="connsiteY5" fmla="*/ 15501 h 81041"/>
                <a:gd name="connsiteX6" fmla="*/ 12385 w 87378"/>
                <a:gd name="connsiteY6" fmla="*/ 81041 h 81041"/>
                <a:gd name="connsiteX7" fmla="*/ 0 w 87378"/>
                <a:gd name="connsiteY7" fmla="*/ 80407 h 8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78" h="81041">
                  <a:moveTo>
                    <a:pt x="0" y="80407"/>
                  </a:moveTo>
                  <a:lnTo>
                    <a:pt x="20782" y="53"/>
                  </a:lnTo>
                  <a:lnTo>
                    <a:pt x="28994" y="0"/>
                  </a:lnTo>
                  <a:lnTo>
                    <a:pt x="87379" y="71271"/>
                  </a:lnTo>
                  <a:lnTo>
                    <a:pt x="77001" y="72274"/>
                  </a:lnTo>
                  <a:lnTo>
                    <a:pt x="26195" y="15501"/>
                  </a:lnTo>
                  <a:lnTo>
                    <a:pt x="12385" y="81041"/>
                  </a:lnTo>
                  <a:lnTo>
                    <a:pt x="0" y="80407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DDBE07-0D5B-FA6D-4E14-DC0CA086AE2D}"/>
                </a:ext>
              </a:extLst>
            </p:cNvPr>
            <p:cNvSpPr/>
            <p:nvPr/>
          </p:nvSpPr>
          <p:spPr>
            <a:xfrm flipH="1">
              <a:off x="6380773" y="1680321"/>
              <a:ext cx="73671" cy="78372"/>
            </a:xfrm>
            <a:custGeom>
              <a:avLst/>
              <a:gdLst>
                <a:gd name="connsiteX0" fmla="*/ 0 w 74492"/>
                <a:gd name="connsiteY0" fmla="*/ 79246 h 79245"/>
                <a:gd name="connsiteX1" fmla="*/ 30473 w 74492"/>
                <a:gd name="connsiteY1" fmla="*/ 79 h 79245"/>
                <a:gd name="connsiteX2" fmla="*/ 40481 w 74492"/>
                <a:gd name="connsiteY2" fmla="*/ 0 h 79245"/>
                <a:gd name="connsiteX3" fmla="*/ 74492 w 74492"/>
                <a:gd name="connsiteY3" fmla="*/ 73568 h 79245"/>
                <a:gd name="connsiteX4" fmla="*/ 67019 w 74492"/>
                <a:gd name="connsiteY4" fmla="*/ 73647 h 79245"/>
                <a:gd name="connsiteX5" fmla="*/ 34381 w 74492"/>
                <a:gd name="connsiteY5" fmla="*/ 11355 h 79245"/>
                <a:gd name="connsiteX6" fmla="*/ 10219 w 74492"/>
                <a:gd name="connsiteY6" fmla="*/ 79167 h 79245"/>
                <a:gd name="connsiteX7" fmla="*/ 0 w 74492"/>
                <a:gd name="connsiteY7" fmla="*/ 79246 h 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92" h="79245">
                  <a:moveTo>
                    <a:pt x="0" y="79246"/>
                  </a:moveTo>
                  <a:lnTo>
                    <a:pt x="30473" y="79"/>
                  </a:lnTo>
                  <a:lnTo>
                    <a:pt x="40481" y="0"/>
                  </a:lnTo>
                  <a:lnTo>
                    <a:pt x="74492" y="73568"/>
                  </a:lnTo>
                  <a:lnTo>
                    <a:pt x="67019" y="73647"/>
                  </a:lnTo>
                  <a:lnTo>
                    <a:pt x="34381" y="11355"/>
                  </a:lnTo>
                  <a:lnTo>
                    <a:pt x="10219" y="79167"/>
                  </a:lnTo>
                  <a:lnTo>
                    <a:pt x="0" y="79246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06A0842-D26C-DE48-5D82-F4499B1B97C0}"/>
                </a:ext>
              </a:extLst>
            </p:cNvPr>
            <p:cNvSpPr/>
            <p:nvPr/>
          </p:nvSpPr>
          <p:spPr>
            <a:xfrm flipH="1">
              <a:off x="5956764" y="1640103"/>
              <a:ext cx="658603" cy="287974"/>
            </a:xfrm>
            <a:custGeom>
              <a:avLst/>
              <a:gdLst>
                <a:gd name="connsiteX0" fmla="*/ 815868 w 5610905"/>
                <a:gd name="connsiteY0" fmla="*/ 0 h 2453368"/>
                <a:gd name="connsiteX1" fmla="*/ 817865 w 5610905"/>
                <a:gd name="connsiteY1" fmla="*/ 224936 h 2453368"/>
                <a:gd name="connsiteX2" fmla="*/ 763580 w 5610905"/>
                <a:gd name="connsiteY2" fmla="*/ 335959 h 2453368"/>
                <a:gd name="connsiteX3" fmla="*/ 801629 w 5610905"/>
                <a:gd name="connsiteY3" fmla="*/ 479235 h 2453368"/>
                <a:gd name="connsiteX4" fmla="*/ 803854 w 5610905"/>
                <a:gd name="connsiteY4" fmla="*/ 722194 h 2453368"/>
                <a:gd name="connsiteX5" fmla="*/ 600495 w 5610905"/>
                <a:gd name="connsiteY5" fmla="*/ 865697 h 2453368"/>
                <a:gd name="connsiteX6" fmla="*/ 601835 w 5610905"/>
                <a:gd name="connsiteY6" fmla="*/ 1010094 h 2453368"/>
                <a:gd name="connsiteX7" fmla="*/ 599483 w 5610905"/>
                <a:gd name="connsiteY7" fmla="*/ 1010366 h 2453368"/>
                <a:gd name="connsiteX8" fmla="*/ 744944 w 5610905"/>
                <a:gd name="connsiteY8" fmla="*/ 1006454 h 2453368"/>
                <a:gd name="connsiteX9" fmla="*/ 1328030 w 5610905"/>
                <a:gd name="connsiteY9" fmla="*/ 995635 h 2453368"/>
                <a:gd name="connsiteX10" fmla="*/ 2376164 w 5610905"/>
                <a:gd name="connsiteY10" fmla="*/ 920209 h 2453368"/>
                <a:gd name="connsiteX11" fmla="*/ 3380250 w 5610905"/>
                <a:gd name="connsiteY11" fmla="*/ 734654 h 2453368"/>
                <a:gd name="connsiteX12" fmla="*/ 3436322 w 5610905"/>
                <a:gd name="connsiteY12" fmla="*/ 713296 h 2453368"/>
                <a:gd name="connsiteX13" fmla="*/ 3436760 w 5610905"/>
                <a:gd name="connsiteY13" fmla="*/ 713077 h 2453368"/>
                <a:gd name="connsiteX14" fmla="*/ 3477253 w 5610905"/>
                <a:gd name="connsiteY14" fmla="*/ 661681 h 2453368"/>
                <a:gd name="connsiteX15" fmla="*/ 3472804 w 5610905"/>
                <a:gd name="connsiteY15" fmla="*/ 168872 h 2453368"/>
                <a:gd name="connsiteX16" fmla="*/ 3473023 w 5610905"/>
                <a:gd name="connsiteY16" fmla="*/ 168872 h 2453368"/>
                <a:gd name="connsiteX17" fmla="*/ 5523246 w 5610905"/>
                <a:gd name="connsiteY17" fmla="*/ 515060 h 2453368"/>
                <a:gd name="connsiteX18" fmla="*/ 5610905 w 5610905"/>
                <a:gd name="connsiteY18" fmla="*/ 1181856 h 2453368"/>
                <a:gd name="connsiteX19" fmla="*/ 5535042 w 5610905"/>
                <a:gd name="connsiteY19" fmla="*/ 1849982 h 2453368"/>
                <a:gd name="connsiteX20" fmla="*/ 3491273 w 5610905"/>
                <a:gd name="connsiteY20" fmla="*/ 2232442 h 2453368"/>
                <a:gd name="connsiteX21" fmla="*/ 3486824 w 5610905"/>
                <a:gd name="connsiteY21" fmla="*/ 1739633 h 2453368"/>
                <a:gd name="connsiteX22" fmla="*/ 3445438 w 5610905"/>
                <a:gd name="connsiteY22" fmla="*/ 1688903 h 2453368"/>
                <a:gd name="connsiteX23" fmla="*/ 3444991 w 5610905"/>
                <a:gd name="connsiteY23" fmla="*/ 1688684 h 2453368"/>
                <a:gd name="connsiteX24" fmla="*/ 3388481 w 5610905"/>
                <a:gd name="connsiteY24" fmla="*/ 1668210 h 2453368"/>
                <a:gd name="connsiteX25" fmla="*/ 2381287 w 5610905"/>
                <a:gd name="connsiteY25" fmla="*/ 1500458 h 2453368"/>
                <a:gd name="connsiteX26" fmla="*/ 1332032 w 5610905"/>
                <a:gd name="connsiteY26" fmla="*/ 1443729 h 2453368"/>
                <a:gd name="connsiteX27" fmla="*/ 748892 w 5610905"/>
                <a:gd name="connsiteY27" fmla="*/ 1443334 h 2453368"/>
                <a:gd name="connsiteX28" fmla="*/ 605610 w 5610905"/>
                <a:gd name="connsiteY28" fmla="*/ 1442045 h 2453368"/>
                <a:gd name="connsiteX29" fmla="*/ 606949 w 5610905"/>
                <a:gd name="connsiteY29" fmla="*/ 1586331 h 2453368"/>
                <a:gd name="connsiteX30" fmla="*/ 812742 w 5610905"/>
                <a:gd name="connsiteY30" fmla="*/ 1726279 h 2453368"/>
                <a:gd name="connsiteX31" fmla="*/ 814966 w 5610905"/>
                <a:gd name="connsiteY31" fmla="*/ 1969237 h 2453368"/>
                <a:gd name="connsiteX32" fmla="*/ 779368 w 5610905"/>
                <a:gd name="connsiteY32" fmla="*/ 2112960 h 2453368"/>
                <a:gd name="connsiteX33" fmla="*/ 835659 w 5610905"/>
                <a:gd name="connsiteY33" fmla="*/ 2223090 h 2453368"/>
                <a:gd name="connsiteX34" fmla="*/ 837665 w 5610905"/>
                <a:gd name="connsiteY34" fmla="*/ 2448026 h 2453368"/>
                <a:gd name="connsiteX35" fmla="*/ 241846 w 5610905"/>
                <a:gd name="connsiteY35" fmla="*/ 2453368 h 2453368"/>
                <a:gd name="connsiteX36" fmla="*/ 232955 w 5610905"/>
                <a:gd name="connsiteY36" fmla="*/ 1432299 h 2453368"/>
                <a:gd name="connsiteX37" fmla="*/ 204417 w 5610905"/>
                <a:gd name="connsiteY37" fmla="*/ 1430411 h 2453368"/>
                <a:gd name="connsiteX38" fmla="*/ 171097 w 5610905"/>
                <a:gd name="connsiteY38" fmla="*/ 1426592 h 2453368"/>
                <a:gd name="connsiteX39" fmla="*/ 0 w 5610905"/>
                <a:gd name="connsiteY39" fmla="*/ 1231473 h 2453368"/>
                <a:gd name="connsiteX40" fmla="*/ 167533 w 5610905"/>
                <a:gd name="connsiteY40" fmla="*/ 1033457 h 2453368"/>
                <a:gd name="connsiteX41" fmla="*/ 229165 w 5610905"/>
                <a:gd name="connsiteY41" fmla="*/ 1027087 h 2453368"/>
                <a:gd name="connsiteX42" fmla="*/ 220268 w 5610905"/>
                <a:gd name="connsiteY42" fmla="*/ 5342 h 245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10905" h="2453368">
                  <a:moveTo>
                    <a:pt x="815868" y="0"/>
                  </a:moveTo>
                  <a:lnTo>
                    <a:pt x="817865" y="224936"/>
                  </a:lnTo>
                  <a:lnTo>
                    <a:pt x="763580" y="335959"/>
                  </a:lnTo>
                  <a:lnTo>
                    <a:pt x="801629" y="479235"/>
                  </a:lnTo>
                  <a:lnTo>
                    <a:pt x="803854" y="722194"/>
                  </a:lnTo>
                  <a:lnTo>
                    <a:pt x="600495" y="865697"/>
                  </a:lnTo>
                  <a:lnTo>
                    <a:pt x="601835" y="1010094"/>
                  </a:lnTo>
                  <a:lnTo>
                    <a:pt x="599483" y="1010366"/>
                  </a:lnTo>
                  <a:lnTo>
                    <a:pt x="744944" y="1006454"/>
                  </a:lnTo>
                  <a:cubicBezTo>
                    <a:pt x="1001139" y="1000364"/>
                    <a:pt x="1258280" y="996970"/>
                    <a:pt x="1328030" y="995635"/>
                  </a:cubicBezTo>
                  <a:cubicBezTo>
                    <a:pt x="1467750" y="992517"/>
                    <a:pt x="2119860" y="945351"/>
                    <a:pt x="2376164" y="920209"/>
                  </a:cubicBezTo>
                  <a:cubicBezTo>
                    <a:pt x="2632468" y="894849"/>
                    <a:pt x="3277458" y="761582"/>
                    <a:pt x="3380250" y="734654"/>
                  </a:cubicBezTo>
                  <a:cubicBezTo>
                    <a:pt x="3404498" y="728428"/>
                    <a:pt x="3422521" y="721081"/>
                    <a:pt x="3436322" y="713296"/>
                  </a:cubicBezTo>
                  <a:cubicBezTo>
                    <a:pt x="3436608" y="713077"/>
                    <a:pt x="3436760" y="713077"/>
                    <a:pt x="3436760" y="713077"/>
                  </a:cubicBezTo>
                  <a:cubicBezTo>
                    <a:pt x="3480370" y="688381"/>
                    <a:pt x="3477253" y="661681"/>
                    <a:pt x="3477253" y="661681"/>
                  </a:cubicBezTo>
                  <a:lnTo>
                    <a:pt x="3472804" y="168872"/>
                  </a:lnTo>
                  <a:lnTo>
                    <a:pt x="3473023" y="168872"/>
                  </a:lnTo>
                  <a:cubicBezTo>
                    <a:pt x="4364089" y="5569"/>
                    <a:pt x="5523246" y="515060"/>
                    <a:pt x="5523246" y="515060"/>
                  </a:cubicBezTo>
                  <a:lnTo>
                    <a:pt x="5610905" y="1181856"/>
                  </a:lnTo>
                  <a:lnTo>
                    <a:pt x="5535042" y="1849982"/>
                  </a:lnTo>
                  <a:cubicBezTo>
                    <a:pt x="5535042" y="1849982"/>
                    <a:pt x="4385001" y="2379947"/>
                    <a:pt x="3491273" y="2232442"/>
                  </a:cubicBezTo>
                  <a:lnTo>
                    <a:pt x="3486824" y="1739633"/>
                  </a:lnTo>
                  <a:cubicBezTo>
                    <a:pt x="3486824" y="1739633"/>
                    <a:pt x="3489714" y="1712933"/>
                    <a:pt x="3445438" y="1688903"/>
                  </a:cubicBezTo>
                  <a:cubicBezTo>
                    <a:pt x="3445152" y="1688684"/>
                    <a:pt x="3444991" y="1688684"/>
                    <a:pt x="3444991" y="1688684"/>
                  </a:cubicBezTo>
                  <a:cubicBezTo>
                    <a:pt x="3431199" y="1681118"/>
                    <a:pt x="3412958" y="1674226"/>
                    <a:pt x="3388481" y="1668210"/>
                  </a:cubicBezTo>
                  <a:cubicBezTo>
                    <a:pt x="3285471" y="1643077"/>
                    <a:pt x="2638029" y="1521370"/>
                    <a:pt x="2381287" y="1500458"/>
                  </a:cubicBezTo>
                  <a:cubicBezTo>
                    <a:pt x="2124528" y="1479984"/>
                    <a:pt x="1471753" y="1444167"/>
                    <a:pt x="1332032" y="1443729"/>
                  </a:cubicBezTo>
                  <a:cubicBezTo>
                    <a:pt x="1262282" y="1443615"/>
                    <a:pt x="1005141" y="1444837"/>
                    <a:pt x="748892" y="1443334"/>
                  </a:cubicBezTo>
                  <a:lnTo>
                    <a:pt x="605610" y="1442045"/>
                  </a:lnTo>
                  <a:lnTo>
                    <a:pt x="606949" y="1586331"/>
                  </a:lnTo>
                  <a:lnTo>
                    <a:pt x="812742" y="1726279"/>
                  </a:lnTo>
                  <a:lnTo>
                    <a:pt x="814966" y="1969237"/>
                  </a:lnTo>
                  <a:lnTo>
                    <a:pt x="779368" y="2112960"/>
                  </a:lnTo>
                  <a:lnTo>
                    <a:pt x="835659" y="2223090"/>
                  </a:lnTo>
                  <a:lnTo>
                    <a:pt x="837665" y="2448026"/>
                  </a:lnTo>
                  <a:lnTo>
                    <a:pt x="241846" y="2453368"/>
                  </a:lnTo>
                  <a:lnTo>
                    <a:pt x="232955" y="1432299"/>
                  </a:lnTo>
                  <a:lnTo>
                    <a:pt x="204417" y="1430411"/>
                  </a:lnTo>
                  <a:cubicBezTo>
                    <a:pt x="190600" y="1429239"/>
                    <a:pt x="179370" y="1427968"/>
                    <a:pt x="171097" y="1426592"/>
                  </a:cubicBezTo>
                  <a:cubicBezTo>
                    <a:pt x="38934" y="1404567"/>
                    <a:pt x="6008" y="1281976"/>
                    <a:pt x="0" y="1231473"/>
                  </a:cubicBezTo>
                  <a:cubicBezTo>
                    <a:pt x="5114" y="1180743"/>
                    <a:pt x="35817" y="1057706"/>
                    <a:pt x="167533" y="1033457"/>
                  </a:cubicBezTo>
                  <a:lnTo>
                    <a:pt x="229165" y="1027087"/>
                  </a:lnTo>
                  <a:lnTo>
                    <a:pt x="220268" y="5342"/>
                  </a:lnTo>
                  <a:close/>
                </a:path>
              </a:pathLst>
            </a:custGeom>
            <a:gradFill>
              <a:gsLst>
                <a:gs pos="0">
                  <a:srgbClr val="FFAB0D"/>
                </a:gs>
                <a:gs pos="97000">
                  <a:srgbClr val="FFDA0F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D80BF-7F9F-5386-18F2-6DEAE2F33099}"/>
                </a:ext>
              </a:extLst>
            </p:cNvPr>
            <p:cNvSpPr/>
            <p:nvPr/>
          </p:nvSpPr>
          <p:spPr>
            <a:xfrm flipH="1">
              <a:off x="5859039" y="1721489"/>
              <a:ext cx="588562" cy="117917"/>
            </a:xfrm>
            <a:custGeom>
              <a:avLst/>
              <a:gdLst>
                <a:gd name="connsiteX0" fmla="*/ 364329 w 595120"/>
                <a:gd name="connsiteY0" fmla="*/ 1283 h 119231"/>
                <a:gd name="connsiteX1" fmla="*/ 241671 w 595120"/>
                <a:gd name="connsiteY1" fmla="*/ 6987 h 119231"/>
                <a:gd name="connsiteX2" fmla="*/ 108240 w 595120"/>
                <a:gd name="connsiteY2" fmla="*/ 31571 h 119231"/>
                <a:gd name="connsiteX3" fmla="*/ 0 w 595120"/>
                <a:gd name="connsiteY3" fmla="*/ 39255 h 119231"/>
                <a:gd name="connsiteX4" fmla="*/ 211 w 595120"/>
                <a:gd name="connsiteY4" fmla="*/ 62334 h 119231"/>
                <a:gd name="connsiteX5" fmla="*/ 423 w 595120"/>
                <a:gd name="connsiteY5" fmla="*/ 85414 h 119231"/>
                <a:gd name="connsiteX6" fmla="*/ 108768 w 595120"/>
                <a:gd name="connsiteY6" fmla="*/ 91170 h 119231"/>
                <a:gd name="connsiteX7" fmla="*/ 242595 w 595120"/>
                <a:gd name="connsiteY7" fmla="*/ 113404 h 119231"/>
                <a:gd name="connsiteX8" fmla="*/ 365332 w 595120"/>
                <a:gd name="connsiteY8" fmla="*/ 116943 h 119231"/>
                <a:gd name="connsiteX9" fmla="*/ 518331 w 595120"/>
                <a:gd name="connsiteY9" fmla="*/ 82060 h 119231"/>
                <a:gd name="connsiteX10" fmla="*/ 595121 w 595120"/>
                <a:gd name="connsiteY10" fmla="*/ 83328 h 119231"/>
                <a:gd name="connsiteX11" fmla="*/ 594883 w 595120"/>
                <a:gd name="connsiteY11" fmla="*/ 57079 h 119231"/>
                <a:gd name="connsiteX12" fmla="*/ 594645 w 595120"/>
                <a:gd name="connsiteY12" fmla="*/ 30832 h 119231"/>
                <a:gd name="connsiteX13" fmla="*/ 517882 w 595120"/>
                <a:gd name="connsiteY13" fmla="*/ 33446 h 119231"/>
                <a:gd name="connsiteX14" fmla="*/ 364276 w 595120"/>
                <a:gd name="connsiteY14" fmla="*/ 1283 h 11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120" h="119231">
                  <a:moveTo>
                    <a:pt x="364329" y="1283"/>
                  </a:moveTo>
                  <a:cubicBezTo>
                    <a:pt x="310856" y="-909"/>
                    <a:pt x="271246" y="-1041"/>
                    <a:pt x="241671" y="6987"/>
                  </a:cubicBezTo>
                  <a:cubicBezTo>
                    <a:pt x="212096" y="15014"/>
                    <a:pt x="136653" y="29221"/>
                    <a:pt x="108240" y="31571"/>
                  </a:cubicBezTo>
                  <a:cubicBezTo>
                    <a:pt x="79827" y="33921"/>
                    <a:pt x="0" y="39255"/>
                    <a:pt x="0" y="39255"/>
                  </a:cubicBezTo>
                  <a:lnTo>
                    <a:pt x="211" y="62334"/>
                  </a:lnTo>
                  <a:lnTo>
                    <a:pt x="423" y="85414"/>
                  </a:lnTo>
                  <a:cubicBezTo>
                    <a:pt x="423" y="85414"/>
                    <a:pt x="80328" y="89322"/>
                    <a:pt x="108768" y="91170"/>
                  </a:cubicBezTo>
                  <a:cubicBezTo>
                    <a:pt x="137208" y="93019"/>
                    <a:pt x="212888" y="105879"/>
                    <a:pt x="242595" y="113404"/>
                  </a:cubicBezTo>
                  <a:cubicBezTo>
                    <a:pt x="272303" y="120904"/>
                    <a:pt x="311912" y="120085"/>
                    <a:pt x="365332" y="116943"/>
                  </a:cubicBezTo>
                  <a:cubicBezTo>
                    <a:pt x="418752" y="113801"/>
                    <a:pt x="496757" y="87104"/>
                    <a:pt x="518331" y="82060"/>
                  </a:cubicBezTo>
                  <a:cubicBezTo>
                    <a:pt x="539905" y="77016"/>
                    <a:pt x="595121" y="83328"/>
                    <a:pt x="595121" y="83328"/>
                  </a:cubicBezTo>
                  <a:lnTo>
                    <a:pt x="594883" y="57079"/>
                  </a:lnTo>
                  <a:lnTo>
                    <a:pt x="594645" y="30832"/>
                  </a:lnTo>
                  <a:cubicBezTo>
                    <a:pt x="594645" y="30832"/>
                    <a:pt x="539562" y="38120"/>
                    <a:pt x="517882" y="33446"/>
                  </a:cubicBezTo>
                  <a:cubicBezTo>
                    <a:pt x="496229" y="28772"/>
                    <a:pt x="417749" y="3475"/>
                    <a:pt x="364276" y="1283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BF62CDD-1319-1249-29C3-570B7F18920A}"/>
                </a:ext>
              </a:extLst>
            </p:cNvPr>
            <p:cNvSpPr/>
            <p:nvPr/>
          </p:nvSpPr>
          <p:spPr>
            <a:xfrm flipH="1">
              <a:off x="5909103" y="1751067"/>
              <a:ext cx="244466" cy="58942"/>
            </a:xfrm>
            <a:custGeom>
              <a:avLst/>
              <a:gdLst>
                <a:gd name="connsiteX0" fmla="*/ 264 w 247190"/>
                <a:gd name="connsiteY0" fmla="*/ 29813 h 59599"/>
                <a:gd name="connsiteX1" fmla="*/ 528 w 247190"/>
                <a:gd name="connsiteY1" fmla="*/ 59599 h 59599"/>
                <a:gd name="connsiteX2" fmla="*/ 247190 w 247190"/>
                <a:gd name="connsiteY2" fmla="*/ 27621 h 59599"/>
                <a:gd name="connsiteX3" fmla="*/ 0 w 247190"/>
                <a:gd name="connsiteY3" fmla="*/ 0 h 59599"/>
                <a:gd name="connsiteX4" fmla="*/ 264 w 247190"/>
                <a:gd name="connsiteY4" fmla="*/ 29786 h 5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90" h="59599">
                  <a:moveTo>
                    <a:pt x="264" y="29813"/>
                  </a:moveTo>
                  <a:lnTo>
                    <a:pt x="528" y="59599"/>
                  </a:lnTo>
                  <a:cubicBezTo>
                    <a:pt x="528" y="59599"/>
                    <a:pt x="175602" y="49037"/>
                    <a:pt x="247190" y="27621"/>
                  </a:cubicBezTo>
                  <a:cubicBezTo>
                    <a:pt x="175206" y="7473"/>
                    <a:pt x="0" y="0"/>
                    <a:pt x="0" y="0"/>
                  </a:cubicBezTo>
                  <a:lnTo>
                    <a:pt x="264" y="29786"/>
                  </a:lnTo>
                  <a:close/>
                </a:path>
              </a:pathLst>
            </a:custGeom>
            <a:gradFill>
              <a:gsLst>
                <a:gs pos="0">
                  <a:srgbClr val="FFBB0D"/>
                </a:gs>
                <a:gs pos="54000">
                  <a:srgbClr val="BB8C0F"/>
                </a:gs>
                <a:gs pos="57000">
                  <a:srgbClr val="E3BA0F"/>
                </a:gs>
                <a:gs pos="59000">
                  <a:srgbClr val="FFDA0F"/>
                </a:gs>
                <a:gs pos="64000">
                  <a:srgbClr val="FFDA0F"/>
                </a:gs>
                <a:gs pos="98000">
                  <a:srgbClr val="FFDA0F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E6A80F5-3E7B-12A7-18DD-8A5DF4BC2F30}"/>
                </a:ext>
              </a:extLst>
            </p:cNvPr>
            <p:cNvSpPr/>
            <p:nvPr/>
          </p:nvSpPr>
          <p:spPr>
            <a:xfrm flipH="1">
              <a:off x="6244085" y="1709585"/>
              <a:ext cx="22013" cy="27145"/>
            </a:xfrm>
            <a:custGeom>
              <a:avLst/>
              <a:gdLst>
                <a:gd name="connsiteX0" fmla="*/ 12726 w 22258"/>
                <a:gd name="connsiteY0" fmla="*/ 27448 h 27447"/>
                <a:gd name="connsiteX1" fmla="*/ 22259 w 22258"/>
                <a:gd name="connsiteY1" fmla="*/ 143 h 27447"/>
                <a:gd name="connsiteX2" fmla="*/ 2005 w 22258"/>
                <a:gd name="connsiteY2" fmla="*/ 10706 h 27447"/>
                <a:gd name="connsiteX3" fmla="*/ 12726 w 22258"/>
                <a:gd name="connsiteY3" fmla="*/ 27448 h 2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58" h="27447">
                  <a:moveTo>
                    <a:pt x="12726" y="27448"/>
                  </a:moveTo>
                  <a:lnTo>
                    <a:pt x="22259" y="143"/>
                  </a:lnTo>
                  <a:cubicBezTo>
                    <a:pt x="22259" y="143"/>
                    <a:pt x="8263" y="-2048"/>
                    <a:pt x="2005" y="10706"/>
                  </a:cubicBezTo>
                  <a:cubicBezTo>
                    <a:pt x="-4253" y="23460"/>
                    <a:pt x="5491" y="27105"/>
                    <a:pt x="12726" y="27448"/>
                  </a:cubicBez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CA72537-A6E4-C383-00F4-614B995A0749}"/>
                </a:ext>
              </a:extLst>
            </p:cNvPr>
            <p:cNvSpPr/>
            <p:nvPr/>
          </p:nvSpPr>
          <p:spPr>
            <a:xfrm flipH="1">
              <a:off x="6172947" y="1708499"/>
              <a:ext cx="39015" cy="15277"/>
            </a:xfrm>
            <a:custGeom>
              <a:avLst/>
              <a:gdLst>
                <a:gd name="connsiteX0" fmla="*/ 39451 w 39450"/>
                <a:gd name="connsiteY0" fmla="*/ 3803 h 15447"/>
                <a:gd name="connsiteX1" fmla="*/ 10325 w 39450"/>
                <a:gd name="connsiteY1" fmla="*/ 4040 h 15447"/>
                <a:gd name="connsiteX2" fmla="*/ 4727 w 39450"/>
                <a:gd name="connsiteY2" fmla="*/ 0 h 15447"/>
                <a:gd name="connsiteX3" fmla="*/ 4806 w 39450"/>
                <a:gd name="connsiteY3" fmla="*/ 9348 h 15447"/>
                <a:gd name="connsiteX4" fmla="*/ 0 w 39450"/>
                <a:gd name="connsiteY4" fmla="*/ 15448 h 15447"/>
                <a:gd name="connsiteX5" fmla="*/ 39451 w 39450"/>
                <a:gd name="connsiteY5" fmla="*/ 3776 h 1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450" h="15447">
                  <a:moveTo>
                    <a:pt x="39451" y="3803"/>
                  </a:moveTo>
                  <a:cubicBezTo>
                    <a:pt x="36573" y="4199"/>
                    <a:pt x="13335" y="7209"/>
                    <a:pt x="10325" y="4040"/>
                  </a:cubicBezTo>
                  <a:cubicBezTo>
                    <a:pt x="9057" y="2694"/>
                    <a:pt x="6892" y="1241"/>
                    <a:pt x="4727" y="0"/>
                  </a:cubicBezTo>
                  <a:lnTo>
                    <a:pt x="4806" y="9348"/>
                  </a:lnTo>
                  <a:cubicBezTo>
                    <a:pt x="4806" y="9348"/>
                    <a:pt x="5176" y="12517"/>
                    <a:pt x="0" y="15448"/>
                  </a:cubicBezTo>
                  <a:cubicBezTo>
                    <a:pt x="2139" y="14471"/>
                    <a:pt x="20016" y="6734"/>
                    <a:pt x="39451" y="3776"/>
                  </a:cubicBezTo>
                  <a:close/>
                </a:path>
              </a:pathLst>
            </a:custGeom>
            <a:solidFill>
              <a:srgbClr val="EFC7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589D9B6-98DC-7C6A-C8D7-F476A48B14BE}"/>
                </a:ext>
              </a:extLst>
            </p:cNvPr>
            <p:cNvSpPr/>
            <p:nvPr/>
          </p:nvSpPr>
          <p:spPr>
            <a:xfrm flipH="1">
              <a:off x="6077207" y="1756290"/>
              <a:ext cx="42568" cy="47921"/>
            </a:xfrm>
            <a:custGeom>
              <a:avLst/>
              <a:gdLst>
                <a:gd name="connsiteX0" fmla="*/ 4225 w 43042"/>
                <a:gd name="connsiteY0" fmla="*/ 24188 h 48455"/>
                <a:gd name="connsiteX1" fmla="*/ 422 w 43042"/>
                <a:gd name="connsiteY1" fmla="*/ 48456 h 48455"/>
                <a:gd name="connsiteX2" fmla="*/ 35754 w 43042"/>
                <a:gd name="connsiteY2" fmla="*/ 44864 h 48455"/>
                <a:gd name="connsiteX3" fmla="*/ 43042 w 43042"/>
                <a:gd name="connsiteY3" fmla="*/ 23845 h 48455"/>
                <a:gd name="connsiteX4" fmla="*/ 35384 w 43042"/>
                <a:gd name="connsiteY4" fmla="*/ 2958 h 48455"/>
                <a:gd name="connsiteX5" fmla="*/ 0 w 43042"/>
                <a:gd name="connsiteY5" fmla="*/ 0 h 48455"/>
                <a:gd name="connsiteX6" fmla="*/ 4225 w 43042"/>
                <a:gd name="connsiteY6" fmla="*/ 24188 h 4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42" h="48455">
                  <a:moveTo>
                    <a:pt x="4225" y="24188"/>
                  </a:moveTo>
                  <a:lnTo>
                    <a:pt x="422" y="48456"/>
                  </a:lnTo>
                  <a:lnTo>
                    <a:pt x="35754" y="44864"/>
                  </a:lnTo>
                  <a:lnTo>
                    <a:pt x="43042" y="23845"/>
                  </a:lnTo>
                  <a:lnTo>
                    <a:pt x="35384" y="2958"/>
                  </a:lnTo>
                  <a:lnTo>
                    <a:pt x="0" y="0"/>
                  </a:lnTo>
                  <a:lnTo>
                    <a:pt x="4225" y="24188"/>
                  </a:ln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04FDD2F-8D4F-6A3F-77D0-B2C2201C948C}"/>
                </a:ext>
              </a:extLst>
            </p:cNvPr>
            <p:cNvSpPr/>
            <p:nvPr/>
          </p:nvSpPr>
          <p:spPr>
            <a:xfrm flipH="1">
              <a:off x="6362700" y="1879006"/>
              <a:ext cx="116083" cy="58891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6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4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6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4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D27EA00-7848-58B5-0C65-67AB63DFF467}"/>
                </a:ext>
              </a:extLst>
            </p:cNvPr>
            <p:cNvSpPr/>
            <p:nvPr/>
          </p:nvSpPr>
          <p:spPr>
            <a:xfrm flipH="1">
              <a:off x="5797093" y="1869056"/>
              <a:ext cx="116083" cy="63827"/>
            </a:xfrm>
            <a:custGeom>
              <a:avLst/>
              <a:gdLst>
                <a:gd name="connsiteX0" fmla="*/ 19145 w 117376"/>
                <a:gd name="connsiteY0" fmla="*/ 687 h 64538"/>
                <a:gd name="connsiteX1" fmla="*/ 97677 w 117376"/>
                <a:gd name="connsiteY1" fmla="*/ 1 h 64538"/>
                <a:gd name="connsiteX2" fmla="*/ 106048 w 117376"/>
                <a:gd name="connsiteY2" fmla="*/ 2008 h 64538"/>
                <a:gd name="connsiteX3" fmla="*/ 110775 w 117376"/>
                <a:gd name="connsiteY3" fmla="*/ 5441 h 64538"/>
                <a:gd name="connsiteX4" fmla="*/ 113046 w 117376"/>
                <a:gd name="connsiteY4" fmla="*/ 8055 h 64538"/>
                <a:gd name="connsiteX5" fmla="*/ 115079 w 117376"/>
                <a:gd name="connsiteY5" fmla="*/ 11514 h 64538"/>
                <a:gd name="connsiteX6" fmla="*/ 116109 w 117376"/>
                <a:gd name="connsiteY6" fmla="*/ 14128 h 64538"/>
                <a:gd name="connsiteX7" fmla="*/ 116901 w 117376"/>
                <a:gd name="connsiteY7" fmla="*/ 17561 h 64538"/>
                <a:gd name="connsiteX8" fmla="*/ 117165 w 117376"/>
                <a:gd name="connsiteY8" fmla="*/ 20202 h 64538"/>
                <a:gd name="connsiteX9" fmla="*/ 117192 w 117376"/>
                <a:gd name="connsiteY9" fmla="*/ 20809 h 64538"/>
                <a:gd name="connsiteX10" fmla="*/ 117376 w 117376"/>
                <a:gd name="connsiteY10" fmla="*/ 42753 h 64538"/>
                <a:gd name="connsiteX11" fmla="*/ 117324 w 117376"/>
                <a:gd name="connsiteY11" fmla="*/ 44548 h 64538"/>
                <a:gd name="connsiteX12" fmla="*/ 116795 w 117376"/>
                <a:gd name="connsiteY12" fmla="*/ 48008 h 64538"/>
                <a:gd name="connsiteX13" fmla="*/ 116030 w 117376"/>
                <a:gd name="connsiteY13" fmla="*/ 50622 h 64538"/>
                <a:gd name="connsiteX14" fmla="*/ 114392 w 117376"/>
                <a:gd name="connsiteY14" fmla="*/ 54107 h 64538"/>
                <a:gd name="connsiteX15" fmla="*/ 112518 w 117376"/>
                <a:gd name="connsiteY15" fmla="*/ 56748 h 64538"/>
                <a:gd name="connsiteX16" fmla="*/ 108873 w 117376"/>
                <a:gd name="connsiteY16" fmla="*/ 60260 h 64538"/>
                <a:gd name="connsiteX17" fmla="*/ 98232 w 117376"/>
                <a:gd name="connsiteY17" fmla="*/ 63851 h 64538"/>
                <a:gd name="connsiteX18" fmla="*/ 19699 w 117376"/>
                <a:gd name="connsiteY18" fmla="*/ 64538 h 64538"/>
                <a:gd name="connsiteX19" fmla="*/ 9005 w 117376"/>
                <a:gd name="connsiteY19" fmla="*/ 61132 h 64538"/>
                <a:gd name="connsiteX20" fmla="*/ 5308 w 117376"/>
                <a:gd name="connsiteY20" fmla="*/ 57699 h 64538"/>
                <a:gd name="connsiteX21" fmla="*/ 3380 w 117376"/>
                <a:gd name="connsiteY21" fmla="*/ 55084 h 64538"/>
                <a:gd name="connsiteX22" fmla="*/ 1690 w 117376"/>
                <a:gd name="connsiteY22" fmla="*/ 51625 h 64538"/>
                <a:gd name="connsiteX23" fmla="*/ 871 w 117376"/>
                <a:gd name="connsiteY23" fmla="*/ 49038 h 64538"/>
                <a:gd name="connsiteX24" fmla="*/ 290 w 117376"/>
                <a:gd name="connsiteY24" fmla="*/ 45578 h 64538"/>
                <a:gd name="connsiteX25" fmla="*/ 185 w 117376"/>
                <a:gd name="connsiteY25" fmla="*/ 43783 h 64538"/>
                <a:gd name="connsiteX26" fmla="*/ 0 w 117376"/>
                <a:gd name="connsiteY26" fmla="*/ 21839 h 64538"/>
                <a:gd name="connsiteX27" fmla="*/ 0 w 117376"/>
                <a:gd name="connsiteY27" fmla="*/ 21232 h 64538"/>
                <a:gd name="connsiteX28" fmla="*/ 211 w 117376"/>
                <a:gd name="connsiteY28" fmla="*/ 18591 h 64538"/>
                <a:gd name="connsiteX29" fmla="*/ 951 w 117376"/>
                <a:gd name="connsiteY29" fmla="*/ 15158 h 64538"/>
                <a:gd name="connsiteX30" fmla="*/ 1928 w 117376"/>
                <a:gd name="connsiteY30" fmla="*/ 12517 h 64538"/>
                <a:gd name="connsiteX31" fmla="*/ 3908 w 117376"/>
                <a:gd name="connsiteY31" fmla="*/ 9032 h 64538"/>
                <a:gd name="connsiteX32" fmla="*/ 6126 w 117376"/>
                <a:gd name="connsiteY32" fmla="*/ 6365 h 64538"/>
                <a:gd name="connsiteX33" fmla="*/ 10800 w 117376"/>
                <a:gd name="connsiteY33" fmla="*/ 2853 h 64538"/>
                <a:gd name="connsiteX34" fmla="*/ 19118 w 117376"/>
                <a:gd name="connsiteY34" fmla="*/ 687 h 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38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3"/>
                    <a:pt x="109375" y="4015"/>
                    <a:pt x="110775" y="5441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8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3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5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7"/>
                    <a:pt x="108873" y="60260"/>
                  </a:cubicBezTo>
                  <a:cubicBezTo>
                    <a:pt x="105837" y="62505"/>
                    <a:pt x="102166" y="63825"/>
                    <a:pt x="98232" y="63851"/>
                  </a:cubicBezTo>
                  <a:lnTo>
                    <a:pt x="19699" y="64538"/>
                  </a:lnTo>
                  <a:cubicBezTo>
                    <a:pt x="15765" y="64564"/>
                    <a:pt x="12094" y="63323"/>
                    <a:pt x="9005" y="61132"/>
                  </a:cubicBezTo>
                  <a:cubicBezTo>
                    <a:pt x="7631" y="60181"/>
                    <a:pt x="6338" y="59019"/>
                    <a:pt x="5308" y="57699"/>
                  </a:cubicBezTo>
                  <a:cubicBezTo>
                    <a:pt x="4595" y="56880"/>
                    <a:pt x="3935" y="56009"/>
                    <a:pt x="3380" y="55084"/>
                  </a:cubicBezTo>
                  <a:cubicBezTo>
                    <a:pt x="2720" y="54002"/>
                    <a:pt x="2139" y="52866"/>
                    <a:pt x="1690" y="51625"/>
                  </a:cubicBezTo>
                  <a:cubicBezTo>
                    <a:pt x="1373" y="50807"/>
                    <a:pt x="1083" y="49909"/>
                    <a:pt x="871" y="49038"/>
                  </a:cubicBezTo>
                  <a:cubicBezTo>
                    <a:pt x="581" y="47928"/>
                    <a:pt x="370" y="46767"/>
                    <a:pt x="290" y="45578"/>
                  </a:cubicBezTo>
                  <a:cubicBezTo>
                    <a:pt x="238" y="44971"/>
                    <a:pt x="211" y="44364"/>
                    <a:pt x="185" y="43783"/>
                  </a:cubicBezTo>
                  <a:lnTo>
                    <a:pt x="0" y="21839"/>
                  </a:lnTo>
                  <a:cubicBezTo>
                    <a:pt x="0" y="21628"/>
                    <a:pt x="0" y="21443"/>
                    <a:pt x="0" y="21232"/>
                  </a:cubicBezTo>
                  <a:cubicBezTo>
                    <a:pt x="0" y="20334"/>
                    <a:pt x="53" y="19462"/>
                    <a:pt x="211" y="18591"/>
                  </a:cubicBezTo>
                  <a:cubicBezTo>
                    <a:pt x="343" y="17403"/>
                    <a:pt x="581" y="16267"/>
                    <a:pt x="951" y="15158"/>
                  </a:cubicBezTo>
                  <a:cubicBezTo>
                    <a:pt x="1215" y="14234"/>
                    <a:pt x="1505" y="13389"/>
                    <a:pt x="1928" y="12517"/>
                  </a:cubicBezTo>
                  <a:cubicBezTo>
                    <a:pt x="2482" y="11276"/>
                    <a:pt x="3116" y="10141"/>
                    <a:pt x="3908" y="9032"/>
                  </a:cubicBezTo>
                  <a:cubicBezTo>
                    <a:pt x="4568" y="8055"/>
                    <a:pt x="5281" y="7157"/>
                    <a:pt x="6126" y="6365"/>
                  </a:cubicBezTo>
                  <a:cubicBezTo>
                    <a:pt x="7526" y="4912"/>
                    <a:pt x="9084" y="3724"/>
                    <a:pt x="10800" y="2853"/>
                  </a:cubicBezTo>
                  <a:cubicBezTo>
                    <a:pt x="13335" y="1480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126D353-62A5-0D6B-F095-B875E5BAFE3D}"/>
                </a:ext>
              </a:extLst>
            </p:cNvPr>
            <p:cNvSpPr/>
            <p:nvPr/>
          </p:nvSpPr>
          <p:spPr>
            <a:xfrm flipH="1">
              <a:off x="5799262" y="1624329"/>
              <a:ext cx="116082" cy="63801"/>
            </a:xfrm>
            <a:custGeom>
              <a:avLst/>
              <a:gdLst>
                <a:gd name="connsiteX0" fmla="*/ 19145 w 117376"/>
                <a:gd name="connsiteY0" fmla="*/ 687 h 64512"/>
                <a:gd name="connsiteX1" fmla="*/ 97677 w 117376"/>
                <a:gd name="connsiteY1" fmla="*/ 1 h 64512"/>
                <a:gd name="connsiteX2" fmla="*/ 106048 w 117376"/>
                <a:gd name="connsiteY2" fmla="*/ 2008 h 64512"/>
                <a:gd name="connsiteX3" fmla="*/ 110775 w 117376"/>
                <a:gd name="connsiteY3" fmla="*/ 5440 h 64512"/>
                <a:gd name="connsiteX4" fmla="*/ 113046 w 117376"/>
                <a:gd name="connsiteY4" fmla="*/ 8055 h 64512"/>
                <a:gd name="connsiteX5" fmla="*/ 115079 w 117376"/>
                <a:gd name="connsiteY5" fmla="*/ 11514 h 64512"/>
                <a:gd name="connsiteX6" fmla="*/ 116109 w 117376"/>
                <a:gd name="connsiteY6" fmla="*/ 14128 h 64512"/>
                <a:gd name="connsiteX7" fmla="*/ 116901 w 117376"/>
                <a:gd name="connsiteY7" fmla="*/ 17561 h 64512"/>
                <a:gd name="connsiteX8" fmla="*/ 117165 w 117376"/>
                <a:gd name="connsiteY8" fmla="*/ 20202 h 64512"/>
                <a:gd name="connsiteX9" fmla="*/ 117192 w 117376"/>
                <a:gd name="connsiteY9" fmla="*/ 20809 h 64512"/>
                <a:gd name="connsiteX10" fmla="*/ 117376 w 117376"/>
                <a:gd name="connsiteY10" fmla="*/ 42752 h 64512"/>
                <a:gd name="connsiteX11" fmla="*/ 117324 w 117376"/>
                <a:gd name="connsiteY11" fmla="*/ 44548 h 64512"/>
                <a:gd name="connsiteX12" fmla="*/ 116796 w 117376"/>
                <a:gd name="connsiteY12" fmla="*/ 48008 h 64512"/>
                <a:gd name="connsiteX13" fmla="*/ 116030 w 117376"/>
                <a:gd name="connsiteY13" fmla="*/ 50622 h 64512"/>
                <a:gd name="connsiteX14" fmla="*/ 114392 w 117376"/>
                <a:gd name="connsiteY14" fmla="*/ 54107 h 64512"/>
                <a:gd name="connsiteX15" fmla="*/ 112518 w 117376"/>
                <a:gd name="connsiteY15" fmla="*/ 56748 h 64512"/>
                <a:gd name="connsiteX16" fmla="*/ 108874 w 117376"/>
                <a:gd name="connsiteY16" fmla="*/ 60233 h 64512"/>
                <a:gd name="connsiteX17" fmla="*/ 98232 w 117376"/>
                <a:gd name="connsiteY17" fmla="*/ 63825 h 64512"/>
                <a:gd name="connsiteX18" fmla="*/ 19699 w 117376"/>
                <a:gd name="connsiteY18" fmla="*/ 64512 h 64512"/>
                <a:gd name="connsiteX19" fmla="*/ 9005 w 117376"/>
                <a:gd name="connsiteY19" fmla="*/ 61105 h 64512"/>
                <a:gd name="connsiteX20" fmla="*/ 5308 w 117376"/>
                <a:gd name="connsiteY20" fmla="*/ 57672 h 64512"/>
                <a:gd name="connsiteX21" fmla="*/ 3380 w 117376"/>
                <a:gd name="connsiteY21" fmla="*/ 55058 h 64512"/>
                <a:gd name="connsiteX22" fmla="*/ 1690 w 117376"/>
                <a:gd name="connsiteY22" fmla="*/ 51599 h 64512"/>
                <a:gd name="connsiteX23" fmla="*/ 871 w 117376"/>
                <a:gd name="connsiteY23" fmla="*/ 49011 h 64512"/>
                <a:gd name="connsiteX24" fmla="*/ 290 w 117376"/>
                <a:gd name="connsiteY24" fmla="*/ 45552 h 64512"/>
                <a:gd name="connsiteX25" fmla="*/ 185 w 117376"/>
                <a:gd name="connsiteY25" fmla="*/ 43756 h 64512"/>
                <a:gd name="connsiteX26" fmla="*/ 0 w 117376"/>
                <a:gd name="connsiteY26" fmla="*/ 21812 h 64512"/>
                <a:gd name="connsiteX27" fmla="*/ 0 w 117376"/>
                <a:gd name="connsiteY27" fmla="*/ 21205 h 64512"/>
                <a:gd name="connsiteX28" fmla="*/ 211 w 117376"/>
                <a:gd name="connsiteY28" fmla="*/ 18564 h 64512"/>
                <a:gd name="connsiteX29" fmla="*/ 951 w 117376"/>
                <a:gd name="connsiteY29" fmla="*/ 15132 h 64512"/>
                <a:gd name="connsiteX30" fmla="*/ 1928 w 117376"/>
                <a:gd name="connsiteY30" fmla="*/ 12491 h 64512"/>
                <a:gd name="connsiteX31" fmla="*/ 3908 w 117376"/>
                <a:gd name="connsiteY31" fmla="*/ 9005 h 64512"/>
                <a:gd name="connsiteX32" fmla="*/ 6126 w 117376"/>
                <a:gd name="connsiteY32" fmla="*/ 6338 h 64512"/>
                <a:gd name="connsiteX33" fmla="*/ 10800 w 117376"/>
                <a:gd name="connsiteY33" fmla="*/ 2826 h 64512"/>
                <a:gd name="connsiteX34" fmla="*/ 19118 w 117376"/>
                <a:gd name="connsiteY34" fmla="*/ 661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12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2"/>
                    <a:pt x="109375" y="4015"/>
                    <a:pt x="110775" y="5440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7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2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6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6"/>
                    <a:pt x="108874" y="60233"/>
                  </a:cubicBezTo>
                  <a:cubicBezTo>
                    <a:pt x="105837" y="62478"/>
                    <a:pt x="102166" y="63799"/>
                    <a:pt x="98232" y="63825"/>
                  </a:cubicBezTo>
                  <a:lnTo>
                    <a:pt x="19699" y="64512"/>
                  </a:lnTo>
                  <a:cubicBezTo>
                    <a:pt x="15765" y="64538"/>
                    <a:pt x="12094" y="63297"/>
                    <a:pt x="9005" y="61105"/>
                  </a:cubicBezTo>
                  <a:cubicBezTo>
                    <a:pt x="7631" y="60155"/>
                    <a:pt x="6338" y="58992"/>
                    <a:pt x="5308" y="57672"/>
                  </a:cubicBezTo>
                  <a:cubicBezTo>
                    <a:pt x="4595" y="56854"/>
                    <a:pt x="3935" y="55982"/>
                    <a:pt x="3380" y="55058"/>
                  </a:cubicBezTo>
                  <a:cubicBezTo>
                    <a:pt x="2720" y="53975"/>
                    <a:pt x="2139" y="52840"/>
                    <a:pt x="1690" y="51599"/>
                  </a:cubicBezTo>
                  <a:cubicBezTo>
                    <a:pt x="1373" y="50780"/>
                    <a:pt x="1083" y="49882"/>
                    <a:pt x="871" y="49011"/>
                  </a:cubicBezTo>
                  <a:cubicBezTo>
                    <a:pt x="581" y="47902"/>
                    <a:pt x="370" y="46740"/>
                    <a:pt x="290" y="45552"/>
                  </a:cubicBezTo>
                  <a:cubicBezTo>
                    <a:pt x="238" y="44944"/>
                    <a:pt x="211" y="44337"/>
                    <a:pt x="185" y="43756"/>
                  </a:cubicBezTo>
                  <a:lnTo>
                    <a:pt x="0" y="21812"/>
                  </a:lnTo>
                  <a:cubicBezTo>
                    <a:pt x="0" y="21601"/>
                    <a:pt x="0" y="21416"/>
                    <a:pt x="0" y="21205"/>
                  </a:cubicBezTo>
                  <a:cubicBezTo>
                    <a:pt x="0" y="20307"/>
                    <a:pt x="53" y="19436"/>
                    <a:pt x="211" y="18564"/>
                  </a:cubicBezTo>
                  <a:cubicBezTo>
                    <a:pt x="343" y="17376"/>
                    <a:pt x="581" y="16241"/>
                    <a:pt x="951" y="15132"/>
                  </a:cubicBezTo>
                  <a:cubicBezTo>
                    <a:pt x="1215" y="14207"/>
                    <a:pt x="1505" y="13362"/>
                    <a:pt x="1928" y="12491"/>
                  </a:cubicBezTo>
                  <a:cubicBezTo>
                    <a:pt x="2482" y="11250"/>
                    <a:pt x="3116" y="10114"/>
                    <a:pt x="3908" y="9005"/>
                  </a:cubicBezTo>
                  <a:cubicBezTo>
                    <a:pt x="4568" y="8028"/>
                    <a:pt x="5281" y="7130"/>
                    <a:pt x="6126" y="6338"/>
                  </a:cubicBezTo>
                  <a:cubicBezTo>
                    <a:pt x="7526" y="4886"/>
                    <a:pt x="9084" y="3698"/>
                    <a:pt x="10800" y="2826"/>
                  </a:cubicBezTo>
                  <a:cubicBezTo>
                    <a:pt x="13335" y="1453"/>
                    <a:pt x="16134" y="687"/>
                    <a:pt x="19118" y="661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1E42C0-26ED-BBD2-D840-CE62005CCAD0}"/>
                </a:ext>
              </a:extLst>
            </p:cNvPr>
            <p:cNvSpPr/>
            <p:nvPr/>
          </p:nvSpPr>
          <p:spPr>
            <a:xfrm flipH="1">
              <a:off x="6364947" y="1626992"/>
              <a:ext cx="116082" cy="58891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5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3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5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3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DE32141-2635-35BE-68DA-DE2BC8E80D11}"/>
                </a:ext>
              </a:extLst>
            </p:cNvPr>
            <p:cNvSpPr/>
            <p:nvPr/>
          </p:nvSpPr>
          <p:spPr>
            <a:xfrm flipH="1">
              <a:off x="6544229" y="1805074"/>
              <a:ext cx="43821" cy="9010"/>
            </a:xfrm>
            <a:custGeom>
              <a:avLst/>
              <a:gdLst>
                <a:gd name="connsiteX0" fmla="*/ 0 w 44309"/>
                <a:gd name="connsiteY0" fmla="*/ 0 h 9110"/>
                <a:gd name="connsiteX1" fmla="*/ 44257 w 44309"/>
                <a:gd name="connsiteY1" fmla="*/ 4331 h 9110"/>
                <a:gd name="connsiteX2" fmla="*/ 44310 w 44309"/>
                <a:gd name="connsiteY2" fmla="*/ 9110 h 9110"/>
                <a:gd name="connsiteX3" fmla="*/ 53 w 44309"/>
                <a:gd name="connsiteY3" fmla="*/ 7315 h 9110"/>
                <a:gd name="connsiteX4" fmla="*/ 0 w 44309"/>
                <a:gd name="connsiteY4" fmla="*/ 0 h 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09" h="9110">
                  <a:moveTo>
                    <a:pt x="0" y="0"/>
                  </a:moveTo>
                  <a:lnTo>
                    <a:pt x="44257" y="4331"/>
                  </a:lnTo>
                  <a:lnTo>
                    <a:pt x="44310" y="9110"/>
                  </a:lnTo>
                  <a:cubicBezTo>
                    <a:pt x="29575" y="8925"/>
                    <a:pt x="8793" y="7790"/>
                    <a:pt x="53" y="731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AB0D"/>
                </a:gs>
                <a:gs pos="97000">
                  <a:srgbClr val="FF560F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B67BFD-0B9B-D074-FA41-154BDF13C0FD}"/>
                </a:ext>
              </a:extLst>
            </p:cNvPr>
            <p:cNvSpPr/>
            <p:nvPr/>
          </p:nvSpPr>
          <p:spPr>
            <a:xfrm rot="30600" flipH="1">
              <a:off x="6502247" y="1924769"/>
              <a:ext cx="94197" cy="4335"/>
            </a:xfrm>
            <a:custGeom>
              <a:avLst/>
              <a:gdLst>
                <a:gd name="connsiteX0" fmla="*/ 0 w 95247"/>
                <a:gd name="connsiteY0" fmla="*/ 0 h 4383"/>
                <a:gd name="connsiteX1" fmla="*/ 95248 w 95247"/>
                <a:gd name="connsiteY1" fmla="*/ 0 h 4383"/>
                <a:gd name="connsiteX2" fmla="*/ 95248 w 95247"/>
                <a:gd name="connsiteY2" fmla="*/ 4383 h 4383"/>
                <a:gd name="connsiteX3" fmla="*/ 0 w 95247"/>
                <a:gd name="connsiteY3" fmla="*/ 4383 h 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7" h="4383">
                  <a:moveTo>
                    <a:pt x="0" y="0"/>
                  </a:moveTo>
                  <a:lnTo>
                    <a:pt x="95248" y="0"/>
                  </a:lnTo>
                  <a:lnTo>
                    <a:pt x="95248" y="4383"/>
                  </a:lnTo>
                  <a:lnTo>
                    <a:pt x="0" y="4383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5A6BF9C-F16A-35CB-5E82-376665E6C17E}"/>
                </a:ext>
              </a:extLst>
            </p:cNvPr>
            <p:cNvSpPr/>
            <p:nvPr/>
          </p:nvSpPr>
          <p:spPr>
            <a:xfrm flipH="1">
              <a:off x="6488290" y="1928782"/>
              <a:ext cx="98664" cy="19404"/>
            </a:xfrm>
            <a:custGeom>
              <a:avLst/>
              <a:gdLst>
                <a:gd name="connsiteX0" fmla="*/ 0 w 99763"/>
                <a:gd name="connsiteY0" fmla="*/ 766 h 19620"/>
                <a:gd name="connsiteX1" fmla="*/ 106 w 99763"/>
                <a:gd name="connsiteY1" fmla="*/ 13150 h 19620"/>
                <a:gd name="connsiteX2" fmla="*/ 79562 w 99763"/>
                <a:gd name="connsiteY2" fmla="*/ 12438 h 19620"/>
                <a:gd name="connsiteX3" fmla="*/ 90812 w 99763"/>
                <a:gd name="connsiteY3" fmla="*/ 19620 h 19620"/>
                <a:gd name="connsiteX4" fmla="*/ 99763 w 99763"/>
                <a:gd name="connsiteY4" fmla="*/ 10510 h 19620"/>
                <a:gd name="connsiteX5" fmla="*/ 85530 w 99763"/>
                <a:gd name="connsiteY5" fmla="*/ 0 h 19620"/>
                <a:gd name="connsiteX6" fmla="*/ 0 w 99763"/>
                <a:gd name="connsiteY6" fmla="*/ 766 h 1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63" h="19620">
                  <a:moveTo>
                    <a:pt x="0" y="766"/>
                  </a:moveTo>
                  <a:lnTo>
                    <a:pt x="106" y="13150"/>
                  </a:lnTo>
                  <a:lnTo>
                    <a:pt x="79562" y="12438"/>
                  </a:lnTo>
                  <a:lnTo>
                    <a:pt x="90812" y="19620"/>
                  </a:lnTo>
                  <a:lnTo>
                    <a:pt x="99763" y="10510"/>
                  </a:lnTo>
                  <a:lnTo>
                    <a:pt x="85530" y="0"/>
                  </a:lnTo>
                  <a:lnTo>
                    <a:pt x="0" y="766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124326-24AA-B328-7A30-B9089DBE6F82}"/>
                </a:ext>
              </a:extLst>
            </p:cNvPr>
            <p:cNvSpPr/>
            <p:nvPr/>
          </p:nvSpPr>
          <p:spPr>
            <a:xfrm flipH="1">
              <a:off x="6498058" y="1928782"/>
              <a:ext cx="88896" cy="4648"/>
            </a:xfrm>
            <a:custGeom>
              <a:avLst/>
              <a:gdLst>
                <a:gd name="connsiteX0" fmla="*/ 0 w 89887"/>
                <a:gd name="connsiteY0" fmla="*/ 766 h 4700"/>
                <a:gd name="connsiteX1" fmla="*/ 85530 w 89887"/>
                <a:gd name="connsiteY1" fmla="*/ 0 h 4700"/>
                <a:gd name="connsiteX2" fmla="*/ 89887 w 89887"/>
                <a:gd name="connsiteY2" fmla="*/ 3195 h 4700"/>
                <a:gd name="connsiteX3" fmla="*/ 26 w 89887"/>
                <a:gd name="connsiteY3" fmla="*/ 4700 h 4700"/>
                <a:gd name="connsiteX4" fmla="*/ 0 w 89887"/>
                <a:gd name="connsiteY4" fmla="*/ 766 h 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887" h="4700">
                  <a:moveTo>
                    <a:pt x="0" y="766"/>
                  </a:moveTo>
                  <a:lnTo>
                    <a:pt x="85530" y="0"/>
                  </a:lnTo>
                  <a:lnTo>
                    <a:pt x="89887" y="3195"/>
                  </a:lnTo>
                  <a:lnTo>
                    <a:pt x="26" y="4700"/>
                  </a:lnTo>
                  <a:lnTo>
                    <a:pt x="0" y="766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7504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EFCF1E4-A298-9585-24D1-44A5BE8FF658}"/>
                </a:ext>
              </a:extLst>
            </p:cNvPr>
            <p:cNvSpPr/>
            <p:nvPr/>
          </p:nvSpPr>
          <p:spPr>
            <a:xfrm flipH="1">
              <a:off x="6544752" y="1753940"/>
              <a:ext cx="43768" cy="9793"/>
            </a:xfrm>
            <a:custGeom>
              <a:avLst/>
              <a:gdLst>
                <a:gd name="connsiteX0" fmla="*/ 79 w 44256"/>
                <a:gd name="connsiteY0" fmla="*/ 9902 h 9902"/>
                <a:gd name="connsiteX1" fmla="*/ 44257 w 44256"/>
                <a:gd name="connsiteY1" fmla="*/ 4779 h 9902"/>
                <a:gd name="connsiteX2" fmla="*/ 44204 w 44256"/>
                <a:gd name="connsiteY2" fmla="*/ 0 h 9902"/>
                <a:gd name="connsiteX3" fmla="*/ 0 w 44256"/>
                <a:gd name="connsiteY3" fmla="*/ 2588 h 9902"/>
                <a:gd name="connsiteX4" fmla="*/ 53 w 44256"/>
                <a:gd name="connsiteY4" fmla="*/ 9902 h 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56" h="9902">
                  <a:moveTo>
                    <a:pt x="79" y="9902"/>
                  </a:moveTo>
                  <a:lnTo>
                    <a:pt x="44257" y="4779"/>
                  </a:lnTo>
                  <a:lnTo>
                    <a:pt x="44204" y="0"/>
                  </a:lnTo>
                  <a:cubicBezTo>
                    <a:pt x="29496" y="449"/>
                    <a:pt x="8714" y="1954"/>
                    <a:pt x="0" y="2588"/>
                  </a:cubicBezTo>
                  <a:lnTo>
                    <a:pt x="53" y="9902"/>
                  </a:lnTo>
                  <a:close/>
                </a:path>
              </a:pathLst>
            </a:custGeom>
            <a:gradFill>
              <a:gsLst>
                <a:gs pos="0">
                  <a:srgbClr val="FFAB0D"/>
                </a:gs>
                <a:gs pos="97000">
                  <a:srgbClr val="FF560F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06899A3-15F1-4CD3-3E84-A398D29E2B27}"/>
                </a:ext>
              </a:extLst>
            </p:cNvPr>
            <p:cNvSpPr/>
            <p:nvPr/>
          </p:nvSpPr>
          <p:spPr>
            <a:xfrm rot="30600" flipH="1">
              <a:off x="6504791" y="1638839"/>
              <a:ext cx="94197" cy="4335"/>
            </a:xfrm>
            <a:custGeom>
              <a:avLst/>
              <a:gdLst>
                <a:gd name="connsiteX0" fmla="*/ 0 w 95247"/>
                <a:gd name="connsiteY0" fmla="*/ 0 h 4383"/>
                <a:gd name="connsiteX1" fmla="*/ 95248 w 95247"/>
                <a:gd name="connsiteY1" fmla="*/ 0 h 4383"/>
                <a:gd name="connsiteX2" fmla="*/ 95248 w 95247"/>
                <a:gd name="connsiteY2" fmla="*/ 4383 h 4383"/>
                <a:gd name="connsiteX3" fmla="*/ 0 w 95247"/>
                <a:gd name="connsiteY3" fmla="*/ 4383 h 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7" h="4383">
                  <a:moveTo>
                    <a:pt x="0" y="0"/>
                  </a:moveTo>
                  <a:lnTo>
                    <a:pt x="95248" y="0"/>
                  </a:lnTo>
                  <a:lnTo>
                    <a:pt x="95248" y="4383"/>
                  </a:lnTo>
                  <a:lnTo>
                    <a:pt x="0" y="4383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700E3AE-7BDF-A12B-16EC-7EAA30F20CC8}"/>
                </a:ext>
              </a:extLst>
            </p:cNvPr>
            <p:cNvSpPr/>
            <p:nvPr/>
          </p:nvSpPr>
          <p:spPr>
            <a:xfrm flipH="1">
              <a:off x="6491032" y="1619002"/>
              <a:ext cx="98585" cy="20265"/>
            </a:xfrm>
            <a:custGeom>
              <a:avLst/>
              <a:gdLst>
                <a:gd name="connsiteX0" fmla="*/ 106 w 99684"/>
                <a:gd name="connsiteY0" fmla="*/ 20491 h 20491"/>
                <a:gd name="connsiteX1" fmla="*/ 0 w 99684"/>
                <a:gd name="connsiteY1" fmla="*/ 8107 h 20491"/>
                <a:gd name="connsiteX2" fmla="*/ 79430 w 99684"/>
                <a:gd name="connsiteY2" fmla="*/ 7394 h 20491"/>
                <a:gd name="connsiteX3" fmla="*/ 90548 w 99684"/>
                <a:gd name="connsiteY3" fmla="*/ 0 h 20491"/>
                <a:gd name="connsiteX4" fmla="*/ 99684 w 99684"/>
                <a:gd name="connsiteY4" fmla="*/ 8978 h 20491"/>
                <a:gd name="connsiteX5" fmla="*/ 85610 w 99684"/>
                <a:gd name="connsiteY5" fmla="*/ 19726 h 20491"/>
                <a:gd name="connsiteX6" fmla="*/ 106 w 99684"/>
                <a:gd name="connsiteY6" fmla="*/ 20491 h 2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684" h="20491">
                  <a:moveTo>
                    <a:pt x="106" y="20491"/>
                  </a:moveTo>
                  <a:lnTo>
                    <a:pt x="0" y="8107"/>
                  </a:lnTo>
                  <a:lnTo>
                    <a:pt x="79430" y="7394"/>
                  </a:lnTo>
                  <a:lnTo>
                    <a:pt x="90548" y="0"/>
                  </a:lnTo>
                  <a:lnTo>
                    <a:pt x="99684" y="8978"/>
                  </a:lnTo>
                  <a:lnTo>
                    <a:pt x="85610" y="19726"/>
                  </a:lnTo>
                  <a:lnTo>
                    <a:pt x="106" y="20491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AAC668-E900-763F-AD2F-CA79D63C263E}"/>
                </a:ext>
              </a:extLst>
            </p:cNvPr>
            <p:cNvSpPr/>
            <p:nvPr/>
          </p:nvSpPr>
          <p:spPr>
            <a:xfrm flipH="1">
              <a:off x="6500694" y="1635272"/>
              <a:ext cx="88870" cy="3995"/>
            </a:xfrm>
            <a:custGeom>
              <a:avLst/>
              <a:gdLst>
                <a:gd name="connsiteX0" fmla="*/ 53 w 89860"/>
                <a:gd name="connsiteY0" fmla="*/ 4040 h 4040"/>
                <a:gd name="connsiteX1" fmla="*/ 85557 w 89860"/>
                <a:gd name="connsiteY1" fmla="*/ 3275 h 4040"/>
                <a:gd name="connsiteX2" fmla="*/ 89861 w 89860"/>
                <a:gd name="connsiteY2" fmla="*/ 0 h 4040"/>
                <a:gd name="connsiteX3" fmla="*/ 0 w 89860"/>
                <a:gd name="connsiteY3" fmla="*/ 106 h 4040"/>
                <a:gd name="connsiteX4" fmla="*/ 53 w 89860"/>
                <a:gd name="connsiteY4" fmla="*/ 4040 h 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860" h="4040">
                  <a:moveTo>
                    <a:pt x="53" y="4040"/>
                  </a:moveTo>
                  <a:lnTo>
                    <a:pt x="85557" y="3275"/>
                  </a:lnTo>
                  <a:lnTo>
                    <a:pt x="89861" y="0"/>
                  </a:lnTo>
                  <a:lnTo>
                    <a:pt x="0" y="106"/>
                  </a:lnTo>
                  <a:lnTo>
                    <a:pt x="53" y="4040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7504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9FFAAB8-0B8C-E1C3-6EE6-8D68CA54A453}"/>
              </a:ext>
            </a:extLst>
          </p:cNvPr>
          <p:cNvGrpSpPr/>
          <p:nvPr/>
        </p:nvGrpSpPr>
        <p:grpSpPr>
          <a:xfrm rot="16200000">
            <a:off x="8559634" y="4526230"/>
            <a:ext cx="233179" cy="608559"/>
            <a:chOff x="2487748" y="1290291"/>
            <a:chExt cx="505546" cy="131940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A47C003-5466-59D9-B06A-5104587D0C5B}"/>
                </a:ext>
              </a:extLst>
            </p:cNvPr>
            <p:cNvSpPr/>
            <p:nvPr/>
          </p:nvSpPr>
          <p:spPr>
            <a:xfrm rot="16200000" flipH="1">
              <a:off x="2489710" y="2168549"/>
              <a:ext cx="495643" cy="386642"/>
            </a:xfrm>
            <a:custGeom>
              <a:avLst/>
              <a:gdLst>
                <a:gd name="connsiteX0" fmla="*/ 198497 w 310855"/>
                <a:gd name="connsiteY0" fmla="*/ 38817 h 242489"/>
                <a:gd name="connsiteX1" fmla="*/ 189070 w 310855"/>
                <a:gd name="connsiteY1" fmla="*/ 32216 h 242489"/>
                <a:gd name="connsiteX2" fmla="*/ 188779 w 310855"/>
                <a:gd name="connsiteY2" fmla="*/ 0 h 242489"/>
                <a:gd name="connsiteX3" fmla="*/ 0 w 310855"/>
                <a:gd name="connsiteY3" fmla="*/ 1664 h 242489"/>
                <a:gd name="connsiteX4" fmla="*/ 31688 w 310855"/>
                <a:gd name="connsiteY4" fmla="*/ 121813 h 242489"/>
                <a:gd name="connsiteX5" fmla="*/ 2139 w 310855"/>
                <a:gd name="connsiteY5" fmla="*/ 242490 h 242489"/>
                <a:gd name="connsiteX6" fmla="*/ 190918 w 310855"/>
                <a:gd name="connsiteY6" fmla="*/ 240826 h 242489"/>
                <a:gd name="connsiteX7" fmla="*/ 190628 w 310855"/>
                <a:gd name="connsiteY7" fmla="*/ 208610 h 242489"/>
                <a:gd name="connsiteX8" fmla="*/ 199923 w 310855"/>
                <a:gd name="connsiteY8" fmla="*/ 201850 h 242489"/>
                <a:gd name="connsiteX9" fmla="*/ 204280 w 310855"/>
                <a:gd name="connsiteY9" fmla="*/ 187116 h 242489"/>
                <a:gd name="connsiteX10" fmla="*/ 220784 w 310855"/>
                <a:gd name="connsiteY10" fmla="*/ 185240 h 242489"/>
                <a:gd name="connsiteX11" fmla="*/ 260948 w 310855"/>
                <a:gd name="connsiteY11" fmla="*/ 222791 h 242489"/>
                <a:gd name="connsiteX12" fmla="*/ 285004 w 310855"/>
                <a:gd name="connsiteY12" fmla="*/ 222579 h 242489"/>
                <a:gd name="connsiteX13" fmla="*/ 284793 w 310855"/>
                <a:gd name="connsiteY13" fmla="*/ 197335 h 242489"/>
                <a:gd name="connsiteX14" fmla="*/ 310856 w 310855"/>
                <a:gd name="connsiteY14" fmla="*/ 203672 h 242489"/>
                <a:gd name="connsiteX15" fmla="*/ 310116 w 310855"/>
                <a:gd name="connsiteY15" fmla="*/ 119357 h 242489"/>
                <a:gd name="connsiteX16" fmla="*/ 309377 w 310855"/>
                <a:gd name="connsiteY16" fmla="*/ 35041 h 242489"/>
                <a:gd name="connsiteX17" fmla="*/ 283420 w 310855"/>
                <a:gd name="connsiteY17" fmla="*/ 41828 h 242489"/>
                <a:gd name="connsiteX18" fmla="*/ 283208 w 310855"/>
                <a:gd name="connsiteY18" fmla="*/ 16583 h 242489"/>
                <a:gd name="connsiteX19" fmla="*/ 259152 w 310855"/>
                <a:gd name="connsiteY19" fmla="*/ 16794 h 242489"/>
                <a:gd name="connsiteX20" fmla="*/ 219675 w 310855"/>
                <a:gd name="connsiteY20" fmla="*/ 55057 h 242489"/>
                <a:gd name="connsiteX21" fmla="*/ 203118 w 310855"/>
                <a:gd name="connsiteY21" fmla="*/ 53473 h 242489"/>
                <a:gd name="connsiteX22" fmla="*/ 198497 w 310855"/>
                <a:gd name="connsiteY22" fmla="*/ 38817 h 24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0855" h="242489">
                  <a:moveTo>
                    <a:pt x="198497" y="38817"/>
                  </a:moveTo>
                  <a:cubicBezTo>
                    <a:pt x="198206" y="35067"/>
                    <a:pt x="189070" y="32216"/>
                    <a:pt x="189070" y="32216"/>
                  </a:cubicBezTo>
                  <a:lnTo>
                    <a:pt x="188779" y="0"/>
                  </a:lnTo>
                  <a:lnTo>
                    <a:pt x="0" y="1664"/>
                  </a:lnTo>
                  <a:lnTo>
                    <a:pt x="31688" y="121813"/>
                  </a:lnTo>
                  <a:lnTo>
                    <a:pt x="2139" y="242490"/>
                  </a:lnTo>
                  <a:lnTo>
                    <a:pt x="190918" y="240826"/>
                  </a:lnTo>
                  <a:lnTo>
                    <a:pt x="190628" y="208610"/>
                  </a:lnTo>
                  <a:cubicBezTo>
                    <a:pt x="190628" y="208610"/>
                    <a:pt x="199685" y="205626"/>
                    <a:pt x="199923" y="201850"/>
                  </a:cubicBezTo>
                  <a:cubicBezTo>
                    <a:pt x="200134" y="198074"/>
                    <a:pt x="198972" y="190311"/>
                    <a:pt x="204280" y="187116"/>
                  </a:cubicBezTo>
                  <a:cubicBezTo>
                    <a:pt x="209587" y="183894"/>
                    <a:pt x="220784" y="185240"/>
                    <a:pt x="220784" y="185240"/>
                  </a:cubicBezTo>
                  <a:lnTo>
                    <a:pt x="260948" y="222791"/>
                  </a:lnTo>
                  <a:lnTo>
                    <a:pt x="285004" y="222579"/>
                  </a:lnTo>
                  <a:lnTo>
                    <a:pt x="284793" y="197335"/>
                  </a:lnTo>
                  <a:lnTo>
                    <a:pt x="310856" y="203672"/>
                  </a:lnTo>
                  <a:lnTo>
                    <a:pt x="310116" y="119357"/>
                  </a:lnTo>
                  <a:lnTo>
                    <a:pt x="309377" y="35041"/>
                  </a:lnTo>
                  <a:lnTo>
                    <a:pt x="283420" y="41828"/>
                  </a:lnTo>
                  <a:lnTo>
                    <a:pt x="283208" y="16583"/>
                  </a:lnTo>
                  <a:lnTo>
                    <a:pt x="259152" y="16794"/>
                  </a:lnTo>
                  <a:lnTo>
                    <a:pt x="219675" y="55057"/>
                  </a:lnTo>
                  <a:cubicBezTo>
                    <a:pt x="219675" y="55057"/>
                    <a:pt x="208505" y="56615"/>
                    <a:pt x="203118" y="53473"/>
                  </a:cubicBezTo>
                  <a:cubicBezTo>
                    <a:pt x="197757" y="50383"/>
                    <a:pt x="198761" y="42567"/>
                    <a:pt x="198497" y="3881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1076940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FF7DC8B-37A7-5712-386E-9CA8B668FBBB}"/>
                </a:ext>
              </a:extLst>
            </p:cNvPr>
            <p:cNvSpPr/>
            <p:nvPr/>
          </p:nvSpPr>
          <p:spPr>
            <a:xfrm rot="16200000" flipH="1">
              <a:off x="2502101" y="2158053"/>
              <a:ext cx="472740" cy="384831"/>
            </a:xfrm>
            <a:custGeom>
              <a:avLst/>
              <a:gdLst>
                <a:gd name="connsiteX0" fmla="*/ 151916 w 296490"/>
                <a:gd name="connsiteY0" fmla="*/ 35279 h 241354"/>
                <a:gd name="connsiteX1" fmla="*/ 58939 w 296490"/>
                <a:gd name="connsiteY1" fmla="*/ 0 h 241354"/>
                <a:gd name="connsiteX2" fmla="*/ 0 w 296490"/>
                <a:gd name="connsiteY2" fmla="*/ 528 h 241354"/>
                <a:gd name="connsiteX3" fmla="*/ 31688 w 296490"/>
                <a:gd name="connsiteY3" fmla="*/ 120677 h 241354"/>
                <a:gd name="connsiteX4" fmla="*/ 2139 w 296490"/>
                <a:gd name="connsiteY4" fmla="*/ 241354 h 241354"/>
                <a:gd name="connsiteX5" fmla="*/ 61078 w 296490"/>
                <a:gd name="connsiteY5" fmla="*/ 240826 h 241354"/>
                <a:gd name="connsiteX6" fmla="*/ 153421 w 296490"/>
                <a:gd name="connsiteY6" fmla="*/ 203910 h 241354"/>
                <a:gd name="connsiteX7" fmla="*/ 155005 w 296490"/>
                <a:gd name="connsiteY7" fmla="*/ 190918 h 241354"/>
                <a:gd name="connsiteX8" fmla="*/ 211621 w 296490"/>
                <a:gd name="connsiteY8" fmla="*/ 163772 h 241354"/>
                <a:gd name="connsiteX9" fmla="*/ 276369 w 296490"/>
                <a:gd name="connsiteY9" fmla="*/ 221523 h 241354"/>
                <a:gd name="connsiteX10" fmla="*/ 280964 w 296490"/>
                <a:gd name="connsiteY10" fmla="*/ 225616 h 241354"/>
                <a:gd name="connsiteX11" fmla="*/ 296491 w 296490"/>
                <a:gd name="connsiteY11" fmla="*/ 225484 h 241354"/>
                <a:gd name="connsiteX12" fmla="*/ 284978 w 296490"/>
                <a:gd name="connsiteY12" fmla="*/ 215106 h 241354"/>
                <a:gd name="connsiteX13" fmla="*/ 221286 w 296490"/>
                <a:gd name="connsiteY13" fmla="*/ 157857 h 241354"/>
                <a:gd name="connsiteX14" fmla="*/ 227834 w 296490"/>
                <a:gd name="connsiteY14" fmla="*/ 151969 h 241354"/>
                <a:gd name="connsiteX15" fmla="*/ 276977 w 296490"/>
                <a:gd name="connsiteY15" fmla="*/ 160287 h 241354"/>
                <a:gd name="connsiteX16" fmla="*/ 276607 w 296490"/>
                <a:gd name="connsiteY16" fmla="*/ 118512 h 241354"/>
                <a:gd name="connsiteX17" fmla="*/ 276237 w 296490"/>
                <a:gd name="connsiteY17" fmla="*/ 76737 h 241354"/>
                <a:gd name="connsiteX18" fmla="*/ 227253 w 296490"/>
                <a:gd name="connsiteY18" fmla="*/ 85926 h 241354"/>
                <a:gd name="connsiteX19" fmla="*/ 220625 w 296490"/>
                <a:gd name="connsiteY19" fmla="*/ 80143 h 241354"/>
                <a:gd name="connsiteX20" fmla="*/ 283288 w 296490"/>
                <a:gd name="connsiteY20" fmla="*/ 21759 h 241354"/>
                <a:gd name="connsiteX21" fmla="*/ 294616 w 296490"/>
                <a:gd name="connsiteY21" fmla="*/ 11196 h 241354"/>
                <a:gd name="connsiteX22" fmla="*/ 279089 w 296490"/>
                <a:gd name="connsiteY22" fmla="*/ 11328 h 241354"/>
                <a:gd name="connsiteX23" fmla="*/ 274574 w 296490"/>
                <a:gd name="connsiteY23" fmla="*/ 15501 h 241354"/>
                <a:gd name="connsiteX24" fmla="*/ 210855 w 296490"/>
                <a:gd name="connsiteY24" fmla="*/ 74387 h 241354"/>
                <a:gd name="connsiteX25" fmla="*/ 153764 w 296490"/>
                <a:gd name="connsiteY25" fmla="*/ 48245 h 241354"/>
                <a:gd name="connsiteX26" fmla="*/ 151969 w 296490"/>
                <a:gd name="connsiteY26" fmla="*/ 35279 h 24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6490" h="241354">
                  <a:moveTo>
                    <a:pt x="151916" y="35279"/>
                  </a:moveTo>
                  <a:cubicBezTo>
                    <a:pt x="146212" y="30235"/>
                    <a:pt x="87669" y="9850"/>
                    <a:pt x="58939" y="0"/>
                  </a:cubicBezTo>
                  <a:lnTo>
                    <a:pt x="0" y="528"/>
                  </a:lnTo>
                  <a:lnTo>
                    <a:pt x="31688" y="120677"/>
                  </a:lnTo>
                  <a:lnTo>
                    <a:pt x="2139" y="241354"/>
                  </a:lnTo>
                  <a:lnTo>
                    <a:pt x="61078" y="240826"/>
                  </a:lnTo>
                  <a:cubicBezTo>
                    <a:pt x="89623" y="230475"/>
                    <a:pt x="147797" y="209059"/>
                    <a:pt x="153421" y="203910"/>
                  </a:cubicBezTo>
                  <a:lnTo>
                    <a:pt x="155005" y="190918"/>
                  </a:lnTo>
                  <a:lnTo>
                    <a:pt x="211621" y="163772"/>
                  </a:lnTo>
                  <a:lnTo>
                    <a:pt x="276369" y="221523"/>
                  </a:lnTo>
                  <a:lnTo>
                    <a:pt x="280964" y="225616"/>
                  </a:lnTo>
                  <a:lnTo>
                    <a:pt x="296491" y="225484"/>
                  </a:lnTo>
                  <a:lnTo>
                    <a:pt x="284978" y="215106"/>
                  </a:lnTo>
                  <a:lnTo>
                    <a:pt x="221286" y="157857"/>
                  </a:lnTo>
                  <a:lnTo>
                    <a:pt x="227834" y="151969"/>
                  </a:lnTo>
                  <a:cubicBezTo>
                    <a:pt x="227834" y="151969"/>
                    <a:pt x="265279" y="154821"/>
                    <a:pt x="276977" y="160287"/>
                  </a:cubicBezTo>
                  <a:lnTo>
                    <a:pt x="276607" y="118512"/>
                  </a:lnTo>
                  <a:lnTo>
                    <a:pt x="276237" y="76737"/>
                  </a:lnTo>
                  <a:cubicBezTo>
                    <a:pt x="264618" y="82414"/>
                    <a:pt x="227253" y="85926"/>
                    <a:pt x="227253" y="85926"/>
                  </a:cubicBezTo>
                  <a:lnTo>
                    <a:pt x="220625" y="80143"/>
                  </a:lnTo>
                  <a:lnTo>
                    <a:pt x="283288" y="21759"/>
                  </a:lnTo>
                  <a:lnTo>
                    <a:pt x="294616" y="11196"/>
                  </a:lnTo>
                  <a:lnTo>
                    <a:pt x="279089" y="11328"/>
                  </a:lnTo>
                  <a:lnTo>
                    <a:pt x="274574" y="15501"/>
                  </a:lnTo>
                  <a:lnTo>
                    <a:pt x="210855" y="74387"/>
                  </a:lnTo>
                  <a:lnTo>
                    <a:pt x="153764" y="48245"/>
                  </a:lnTo>
                  <a:lnTo>
                    <a:pt x="151969" y="352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BE8943-32EC-B4B0-0255-5A9EA9EC94A4}"/>
                </a:ext>
              </a:extLst>
            </p:cNvPr>
            <p:cNvSpPr/>
            <p:nvPr/>
          </p:nvSpPr>
          <p:spPr>
            <a:xfrm rot="16200000" flipH="1">
              <a:off x="2786394" y="2405655"/>
              <a:ext cx="126267" cy="123323"/>
            </a:xfrm>
            <a:custGeom>
              <a:avLst/>
              <a:gdLst>
                <a:gd name="connsiteX0" fmla="*/ 0 w 79192"/>
                <a:gd name="connsiteY0" fmla="*/ 2482 h 77344"/>
                <a:gd name="connsiteX1" fmla="*/ 66940 w 79192"/>
                <a:gd name="connsiteY1" fmla="*/ 77344 h 77344"/>
                <a:gd name="connsiteX2" fmla="*/ 79193 w 79192"/>
                <a:gd name="connsiteY2" fmla="*/ 74492 h 77344"/>
                <a:gd name="connsiteX3" fmla="*/ 12200 w 79192"/>
                <a:gd name="connsiteY3" fmla="*/ 0 h 77344"/>
                <a:gd name="connsiteX4" fmla="*/ 0 w 79192"/>
                <a:gd name="connsiteY4" fmla="*/ 2482 h 7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77344">
                  <a:moveTo>
                    <a:pt x="0" y="2482"/>
                  </a:moveTo>
                  <a:lnTo>
                    <a:pt x="66940" y="77344"/>
                  </a:lnTo>
                  <a:lnTo>
                    <a:pt x="79193" y="74492"/>
                  </a:lnTo>
                  <a:lnTo>
                    <a:pt x="12200" y="0"/>
                  </a:lnTo>
                  <a:lnTo>
                    <a:pt x="0" y="2482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0E7A34E-1CDC-8407-5C48-A051A717984A}"/>
                </a:ext>
              </a:extLst>
            </p:cNvPr>
            <p:cNvSpPr/>
            <p:nvPr/>
          </p:nvSpPr>
          <p:spPr>
            <a:xfrm rot="16200000" flipH="1">
              <a:off x="2698503" y="2365006"/>
              <a:ext cx="223991" cy="149513"/>
            </a:xfrm>
            <a:custGeom>
              <a:avLst/>
              <a:gdLst>
                <a:gd name="connsiteX0" fmla="*/ 58490 w 140481"/>
                <a:gd name="connsiteY0" fmla="*/ 290 h 93769"/>
                <a:gd name="connsiteX1" fmla="*/ 90310 w 140481"/>
                <a:gd name="connsiteY1" fmla="*/ 0 h 93769"/>
                <a:gd name="connsiteX2" fmla="*/ 70452 w 140481"/>
                <a:gd name="connsiteY2" fmla="*/ 28149 h 93769"/>
                <a:gd name="connsiteX3" fmla="*/ 43227 w 140481"/>
                <a:gd name="connsiteY3" fmla="*/ 48957 h 93769"/>
                <a:gd name="connsiteX4" fmla="*/ 140482 w 140481"/>
                <a:gd name="connsiteY4" fmla="*/ 93610 h 93769"/>
                <a:gd name="connsiteX5" fmla="*/ 121311 w 140481"/>
                <a:gd name="connsiteY5" fmla="*/ 93769 h 93769"/>
                <a:gd name="connsiteX6" fmla="*/ 31265 w 140481"/>
                <a:gd name="connsiteY6" fmla="*/ 55585 h 93769"/>
                <a:gd name="connsiteX7" fmla="*/ 12279 w 140481"/>
                <a:gd name="connsiteY7" fmla="*/ 64035 h 93769"/>
                <a:gd name="connsiteX8" fmla="*/ 4199 w 140481"/>
                <a:gd name="connsiteY8" fmla="*/ 66887 h 93769"/>
                <a:gd name="connsiteX9" fmla="*/ 0 w 140481"/>
                <a:gd name="connsiteY9" fmla="*/ 32163 h 93769"/>
                <a:gd name="connsiteX10" fmla="*/ 58517 w 140481"/>
                <a:gd name="connsiteY10" fmla="*/ 290 h 9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481" h="93769">
                  <a:moveTo>
                    <a:pt x="58490" y="290"/>
                  </a:moveTo>
                  <a:lnTo>
                    <a:pt x="90310" y="0"/>
                  </a:lnTo>
                  <a:cubicBezTo>
                    <a:pt x="85636" y="10774"/>
                    <a:pt x="78559" y="20148"/>
                    <a:pt x="70452" y="28149"/>
                  </a:cubicBezTo>
                  <a:cubicBezTo>
                    <a:pt x="62002" y="36546"/>
                    <a:pt x="52417" y="43412"/>
                    <a:pt x="43227" y="48957"/>
                  </a:cubicBezTo>
                  <a:lnTo>
                    <a:pt x="140482" y="93610"/>
                  </a:lnTo>
                  <a:lnTo>
                    <a:pt x="121311" y="93769"/>
                  </a:lnTo>
                  <a:lnTo>
                    <a:pt x="31265" y="55585"/>
                  </a:lnTo>
                  <a:cubicBezTo>
                    <a:pt x="23766" y="59388"/>
                    <a:pt x="17111" y="62160"/>
                    <a:pt x="12279" y="64035"/>
                  </a:cubicBezTo>
                  <a:cubicBezTo>
                    <a:pt x="7288" y="65937"/>
                    <a:pt x="4199" y="66887"/>
                    <a:pt x="4199" y="66887"/>
                  </a:cubicBezTo>
                  <a:lnTo>
                    <a:pt x="0" y="32163"/>
                  </a:lnTo>
                  <a:lnTo>
                    <a:pt x="58517" y="29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FAB5C0E-323A-942D-6551-8E6FB128E67D}"/>
                </a:ext>
              </a:extLst>
            </p:cNvPr>
            <p:cNvSpPr/>
            <p:nvPr/>
          </p:nvSpPr>
          <p:spPr>
            <a:xfrm rot="16200000" flipH="1">
              <a:off x="2881225" y="1881202"/>
              <a:ext cx="50209" cy="76594"/>
            </a:xfrm>
            <a:custGeom>
              <a:avLst/>
              <a:gdLst>
                <a:gd name="connsiteX0" fmla="*/ 20755 w 31490"/>
                <a:gd name="connsiteY0" fmla="*/ 0 h 48037"/>
                <a:gd name="connsiteX1" fmla="*/ 6680 w 31490"/>
                <a:gd name="connsiteY1" fmla="*/ 16636 h 48037"/>
                <a:gd name="connsiteX2" fmla="*/ 5333 w 31490"/>
                <a:gd name="connsiteY2" fmla="*/ 29760 h 48037"/>
                <a:gd name="connsiteX3" fmla="*/ 316 w 31490"/>
                <a:gd name="connsiteY3" fmla="*/ 40745 h 48037"/>
                <a:gd name="connsiteX4" fmla="*/ 30868 w 31490"/>
                <a:gd name="connsiteY4" fmla="*/ 47531 h 48037"/>
                <a:gd name="connsiteX5" fmla="*/ 20728 w 31490"/>
                <a:gd name="connsiteY5" fmla="*/ 0 h 4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90" h="48037">
                  <a:moveTo>
                    <a:pt x="20755" y="0"/>
                  </a:moveTo>
                  <a:cubicBezTo>
                    <a:pt x="20755" y="0"/>
                    <a:pt x="13810" y="11592"/>
                    <a:pt x="6680" y="16636"/>
                  </a:cubicBezTo>
                  <a:cubicBezTo>
                    <a:pt x="-450" y="21680"/>
                    <a:pt x="5333" y="29760"/>
                    <a:pt x="5333" y="29760"/>
                  </a:cubicBezTo>
                  <a:cubicBezTo>
                    <a:pt x="5333" y="29760"/>
                    <a:pt x="-1532" y="36018"/>
                    <a:pt x="316" y="40745"/>
                  </a:cubicBezTo>
                  <a:cubicBezTo>
                    <a:pt x="2191" y="45472"/>
                    <a:pt x="28095" y="49486"/>
                    <a:pt x="30868" y="47531"/>
                  </a:cubicBezTo>
                  <a:cubicBezTo>
                    <a:pt x="33641" y="45577"/>
                    <a:pt x="26590" y="3961"/>
                    <a:pt x="20728" y="0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D6BAAD3-5EC0-7FAE-ACB9-37A9237BF846}"/>
                </a:ext>
              </a:extLst>
            </p:cNvPr>
            <p:cNvSpPr/>
            <p:nvPr/>
          </p:nvSpPr>
          <p:spPr>
            <a:xfrm rot="16200000" flipH="1">
              <a:off x="2811109" y="1844373"/>
              <a:ext cx="124080" cy="125006"/>
            </a:xfrm>
            <a:custGeom>
              <a:avLst/>
              <a:gdLst>
                <a:gd name="connsiteX0" fmla="*/ 0 w 77820"/>
                <a:gd name="connsiteY0" fmla="*/ 0 h 78400"/>
                <a:gd name="connsiteX1" fmla="*/ 39610 w 77820"/>
                <a:gd name="connsiteY1" fmla="*/ 27357 h 78400"/>
                <a:gd name="connsiteX2" fmla="*/ 49089 w 77820"/>
                <a:gd name="connsiteY2" fmla="*/ 14973 h 78400"/>
                <a:gd name="connsiteX3" fmla="*/ 46211 w 77820"/>
                <a:gd name="connsiteY3" fmla="*/ 60471 h 78400"/>
                <a:gd name="connsiteX4" fmla="*/ 66544 w 77820"/>
                <a:gd name="connsiteY4" fmla="*/ 78401 h 78400"/>
                <a:gd name="connsiteX5" fmla="*/ 77027 w 77820"/>
                <a:gd name="connsiteY5" fmla="*/ 26565 h 78400"/>
                <a:gd name="connsiteX6" fmla="*/ 54027 w 77820"/>
                <a:gd name="connsiteY6" fmla="*/ 9507 h 78400"/>
                <a:gd name="connsiteX7" fmla="*/ 0 w 77820"/>
                <a:gd name="connsiteY7" fmla="*/ 26 h 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20" h="78400">
                  <a:moveTo>
                    <a:pt x="0" y="0"/>
                  </a:moveTo>
                  <a:lnTo>
                    <a:pt x="39610" y="27357"/>
                  </a:lnTo>
                  <a:lnTo>
                    <a:pt x="49089" y="14973"/>
                  </a:lnTo>
                  <a:cubicBezTo>
                    <a:pt x="49089" y="14973"/>
                    <a:pt x="53394" y="47400"/>
                    <a:pt x="46211" y="60471"/>
                  </a:cubicBezTo>
                  <a:cubicBezTo>
                    <a:pt x="39029" y="73542"/>
                    <a:pt x="66544" y="78401"/>
                    <a:pt x="66544" y="78401"/>
                  </a:cubicBezTo>
                  <a:cubicBezTo>
                    <a:pt x="66544" y="78401"/>
                    <a:pt x="81358" y="37682"/>
                    <a:pt x="77027" y="26565"/>
                  </a:cubicBezTo>
                  <a:cubicBezTo>
                    <a:pt x="72670" y="15422"/>
                    <a:pt x="70162" y="15659"/>
                    <a:pt x="54027" y="9507"/>
                  </a:cubicBezTo>
                  <a:cubicBezTo>
                    <a:pt x="37920" y="335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7916B01-497F-03FF-3634-CFDA1C911E39}"/>
                </a:ext>
              </a:extLst>
            </p:cNvPr>
            <p:cNvSpPr/>
            <p:nvPr/>
          </p:nvSpPr>
          <p:spPr>
            <a:xfrm rot="16200000" flipH="1">
              <a:off x="2774479" y="1579035"/>
              <a:ext cx="139573" cy="128879"/>
            </a:xfrm>
            <a:custGeom>
              <a:avLst/>
              <a:gdLst>
                <a:gd name="connsiteX0" fmla="*/ 0 w 87537"/>
                <a:gd name="connsiteY0" fmla="*/ 871 h 80829"/>
                <a:gd name="connsiteX1" fmla="*/ 22208 w 87537"/>
                <a:gd name="connsiteY1" fmla="*/ 80830 h 80829"/>
                <a:gd name="connsiteX2" fmla="*/ 30394 w 87537"/>
                <a:gd name="connsiteY2" fmla="*/ 80751 h 80829"/>
                <a:gd name="connsiteX3" fmla="*/ 87537 w 87537"/>
                <a:gd name="connsiteY3" fmla="*/ 8450 h 80829"/>
                <a:gd name="connsiteX4" fmla="*/ 77133 w 87537"/>
                <a:gd name="connsiteY4" fmla="*/ 7631 h 80829"/>
                <a:gd name="connsiteX5" fmla="*/ 27357 w 87537"/>
                <a:gd name="connsiteY5" fmla="*/ 65303 h 80829"/>
                <a:gd name="connsiteX6" fmla="*/ 12385 w 87537"/>
                <a:gd name="connsiteY6" fmla="*/ 0 h 80829"/>
                <a:gd name="connsiteX7" fmla="*/ 0 w 87537"/>
                <a:gd name="connsiteY7" fmla="*/ 871 h 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37" h="80829">
                  <a:moveTo>
                    <a:pt x="0" y="871"/>
                  </a:moveTo>
                  <a:lnTo>
                    <a:pt x="22208" y="80830"/>
                  </a:lnTo>
                  <a:lnTo>
                    <a:pt x="30394" y="80751"/>
                  </a:lnTo>
                  <a:lnTo>
                    <a:pt x="87537" y="8450"/>
                  </a:lnTo>
                  <a:lnTo>
                    <a:pt x="77133" y="7631"/>
                  </a:lnTo>
                  <a:lnTo>
                    <a:pt x="27357" y="65303"/>
                  </a:lnTo>
                  <a:lnTo>
                    <a:pt x="12385" y="0"/>
                  </a:lnTo>
                  <a:lnTo>
                    <a:pt x="0" y="871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58BC65-E031-5BAB-91D0-E2CB2B7946C4}"/>
                </a:ext>
              </a:extLst>
            </p:cNvPr>
            <p:cNvSpPr/>
            <p:nvPr/>
          </p:nvSpPr>
          <p:spPr>
            <a:xfrm rot="16200000" flipH="1">
              <a:off x="2786584" y="1547140"/>
              <a:ext cx="118900" cy="125513"/>
            </a:xfrm>
            <a:custGeom>
              <a:avLst/>
              <a:gdLst>
                <a:gd name="connsiteX0" fmla="*/ 0 w 74571"/>
                <a:gd name="connsiteY0" fmla="*/ 79 h 78717"/>
                <a:gd name="connsiteX1" fmla="*/ 31846 w 74571"/>
                <a:gd name="connsiteY1" fmla="*/ 78718 h 78717"/>
                <a:gd name="connsiteX2" fmla="*/ 41881 w 74571"/>
                <a:gd name="connsiteY2" fmla="*/ 78612 h 78717"/>
                <a:gd name="connsiteX3" fmla="*/ 74572 w 74571"/>
                <a:gd name="connsiteY3" fmla="*/ 4436 h 78717"/>
                <a:gd name="connsiteX4" fmla="*/ 67099 w 74571"/>
                <a:gd name="connsiteY4" fmla="*/ 4516 h 78717"/>
                <a:gd name="connsiteX5" fmla="*/ 35569 w 74571"/>
                <a:gd name="connsiteY5" fmla="*/ 67389 h 78717"/>
                <a:gd name="connsiteX6" fmla="*/ 10193 w 74571"/>
                <a:gd name="connsiteY6" fmla="*/ 0 h 78717"/>
                <a:gd name="connsiteX7" fmla="*/ 0 w 74571"/>
                <a:gd name="connsiteY7" fmla="*/ 79 h 7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571" h="78717">
                  <a:moveTo>
                    <a:pt x="0" y="79"/>
                  </a:moveTo>
                  <a:lnTo>
                    <a:pt x="31846" y="78718"/>
                  </a:lnTo>
                  <a:lnTo>
                    <a:pt x="41881" y="78612"/>
                  </a:lnTo>
                  <a:lnTo>
                    <a:pt x="74572" y="4436"/>
                  </a:lnTo>
                  <a:lnTo>
                    <a:pt x="67099" y="4516"/>
                  </a:lnTo>
                  <a:lnTo>
                    <a:pt x="35569" y="67389"/>
                  </a:lnTo>
                  <a:lnTo>
                    <a:pt x="10193" y="0"/>
                  </a:lnTo>
                  <a:lnTo>
                    <a:pt x="0" y="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2411B2E-37BE-8188-1302-DB59F143CEBC}"/>
                </a:ext>
              </a:extLst>
            </p:cNvPr>
            <p:cNvSpPr/>
            <p:nvPr/>
          </p:nvSpPr>
          <p:spPr>
            <a:xfrm rot="16200000" flipH="1">
              <a:off x="2722137" y="1756451"/>
              <a:ext cx="37552" cy="231426"/>
            </a:xfrm>
            <a:custGeom>
              <a:avLst/>
              <a:gdLst>
                <a:gd name="connsiteX0" fmla="*/ 1570 w 37552"/>
                <a:gd name="connsiteY0" fmla="*/ 202215 h 231426"/>
                <a:gd name="connsiteX1" fmla="*/ 4963 w 37552"/>
                <a:gd name="connsiteY1" fmla="*/ 214834 h 231426"/>
                <a:gd name="connsiteX2" fmla="*/ 37552 w 37552"/>
                <a:gd name="connsiteY2" fmla="*/ 231128 h 231426"/>
                <a:gd name="connsiteX3" fmla="*/ 21595 w 37552"/>
                <a:gd name="connsiteY3" fmla="*/ 187886 h 231426"/>
                <a:gd name="connsiteX4" fmla="*/ 21595 w 37552"/>
                <a:gd name="connsiteY4" fmla="*/ 187844 h 231426"/>
                <a:gd name="connsiteX5" fmla="*/ 1570 w 37552"/>
                <a:gd name="connsiteY5" fmla="*/ 202215 h 231426"/>
                <a:gd name="connsiteX6" fmla="*/ 35 w 37552"/>
                <a:gd name="connsiteY6" fmla="*/ 29744 h 231426"/>
                <a:gd name="connsiteX7" fmla="*/ 20290 w 37552"/>
                <a:gd name="connsiteY7" fmla="*/ 43766 h 231426"/>
                <a:gd name="connsiteX8" fmla="*/ 35490 w 37552"/>
                <a:gd name="connsiteY8" fmla="*/ 228 h 231426"/>
                <a:gd name="connsiteX9" fmla="*/ 3196 w 37552"/>
                <a:gd name="connsiteY9" fmla="*/ 17071 h 231426"/>
                <a:gd name="connsiteX10" fmla="*/ 35 w 37552"/>
                <a:gd name="connsiteY10" fmla="*/ 29744 h 23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52" h="231426">
                  <a:moveTo>
                    <a:pt x="1570" y="202215"/>
                  </a:moveTo>
                  <a:cubicBezTo>
                    <a:pt x="1397" y="205631"/>
                    <a:pt x="2374" y="209792"/>
                    <a:pt x="4963" y="214834"/>
                  </a:cubicBezTo>
                  <a:cubicBezTo>
                    <a:pt x="15321" y="235001"/>
                    <a:pt x="37552" y="231128"/>
                    <a:pt x="37552" y="231128"/>
                  </a:cubicBezTo>
                  <a:lnTo>
                    <a:pt x="21595" y="187886"/>
                  </a:lnTo>
                  <a:lnTo>
                    <a:pt x="21595" y="187844"/>
                  </a:lnTo>
                  <a:cubicBezTo>
                    <a:pt x="12942" y="188412"/>
                    <a:pt x="2087" y="191965"/>
                    <a:pt x="1570" y="202215"/>
                  </a:cubicBezTo>
                  <a:close/>
                  <a:moveTo>
                    <a:pt x="35" y="29744"/>
                  </a:moveTo>
                  <a:cubicBezTo>
                    <a:pt x="735" y="39984"/>
                    <a:pt x="11638" y="43356"/>
                    <a:pt x="20290" y="43766"/>
                  </a:cubicBezTo>
                  <a:lnTo>
                    <a:pt x="35490" y="228"/>
                  </a:lnTo>
                  <a:cubicBezTo>
                    <a:pt x="35490" y="228"/>
                    <a:pt x="13174" y="-3265"/>
                    <a:pt x="3196" y="17071"/>
                  </a:cubicBezTo>
                  <a:cubicBezTo>
                    <a:pt x="701" y="22155"/>
                    <a:pt x="-199" y="26331"/>
                    <a:pt x="35" y="29744"/>
                  </a:cubicBezTo>
                  <a:close/>
                </a:path>
              </a:pathLst>
            </a:custGeom>
            <a:gradFill>
              <a:gsLst>
                <a:gs pos="0">
                  <a:srgbClr val="1CA3F7"/>
                </a:gs>
                <a:gs pos="97000">
                  <a:srgbClr val="1D9FFF"/>
                </a:gs>
              </a:gsLst>
              <a:lin ang="967801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9458074-05E7-1219-6CC7-58A41B366F1B}"/>
                </a:ext>
              </a:extLst>
            </p:cNvPr>
            <p:cNvSpPr/>
            <p:nvPr/>
          </p:nvSpPr>
          <p:spPr>
            <a:xfrm rot="16200000" flipH="1">
              <a:off x="2813382" y="1961632"/>
              <a:ext cx="63239" cy="24504"/>
            </a:xfrm>
            <a:custGeom>
              <a:avLst/>
              <a:gdLst>
                <a:gd name="connsiteX0" fmla="*/ 39662 w 39662"/>
                <a:gd name="connsiteY0" fmla="*/ 10959 h 15368"/>
                <a:gd name="connsiteX1" fmla="*/ 10536 w 39662"/>
                <a:gd name="connsiteY1" fmla="*/ 11249 h 15368"/>
                <a:gd name="connsiteX2" fmla="*/ 4991 w 39662"/>
                <a:gd name="connsiteY2" fmla="*/ 15369 h 15368"/>
                <a:gd name="connsiteX3" fmla="*/ 4912 w 39662"/>
                <a:gd name="connsiteY3" fmla="*/ 6021 h 15368"/>
                <a:gd name="connsiteX4" fmla="*/ 0 w 39662"/>
                <a:gd name="connsiteY4" fmla="*/ 0 h 15368"/>
                <a:gd name="connsiteX5" fmla="*/ 39662 w 39662"/>
                <a:gd name="connsiteY5" fmla="*/ 10959 h 1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62" h="15368">
                  <a:moveTo>
                    <a:pt x="39662" y="10959"/>
                  </a:moveTo>
                  <a:cubicBezTo>
                    <a:pt x="36784" y="10615"/>
                    <a:pt x="13494" y="8001"/>
                    <a:pt x="10536" y="11249"/>
                  </a:cubicBezTo>
                  <a:cubicBezTo>
                    <a:pt x="9295" y="12622"/>
                    <a:pt x="7156" y="14101"/>
                    <a:pt x="4991" y="15369"/>
                  </a:cubicBezTo>
                  <a:lnTo>
                    <a:pt x="4912" y="6021"/>
                  </a:lnTo>
                  <a:cubicBezTo>
                    <a:pt x="4912" y="6021"/>
                    <a:pt x="5229" y="2852"/>
                    <a:pt x="0" y="0"/>
                  </a:cubicBezTo>
                  <a:cubicBezTo>
                    <a:pt x="2165" y="951"/>
                    <a:pt x="20175" y="8371"/>
                    <a:pt x="39662" y="10959"/>
                  </a:cubicBezTo>
                  <a:close/>
                </a:path>
              </a:pathLst>
            </a:custGeom>
            <a:solidFill>
              <a:srgbClr val="EFC7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BD33BFE-B18D-6ABF-B958-4F5B2FB651AA}"/>
                </a:ext>
              </a:extLst>
            </p:cNvPr>
            <p:cNvSpPr/>
            <p:nvPr/>
          </p:nvSpPr>
          <p:spPr>
            <a:xfrm rot="16200000" flipH="1">
              <a:off x="2559957" y="2402879"/>
              <a:ext cx="124164" cy="124837"/>
            </a:xfrm>
            <a:custGeom>
              <a:avLst/>
              <a:gdLst>
                <a:gd name="connsiteX0" fmla="*/ 0 w 77872"/>
                <a:gd name="connsiteY0" fmla="*/ 76024 h 78294"/>
                <a:gd name="connsiteX1" fmla="*/ 65593 w 77872"/>
                <a:gd name="connsiteY1" fmla="*/ 0 h 78294"/>
                <a:gd name="connsiteX2" fmla="*/ 77872 w 77872"/>
                <a:gd name="connsiteY2" fmla="*/ 2641 h 78294"/>
                <a:gd name="connsiteX3" fmla="*/ 12226 w 77872"/>
                <a:gd name="connsiteY3" fmla="*/ 78295 h 78294"/>
                <a:gd name="connsiteX4" fmla="*/ 0 w 77872"/>
                <a:gd name="connsiteY4" fmla="*/ 76024 h 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72" h="78294">
                  <a:moveTo>
                    <a:pt x="0" y="76024"/>
                  </a:moveTo>
                  <a:lnTo>
                    <a:pt x="65593" y="0"/>
                  </a:lnTo>
                  <a:lnTo>
                    <a:pt x="77872" y="2641"/>
                  </a:lnTo>
                  <a:lnTo>
                    <a:pt x="12226" y="78295"/>
                  </a:lnTo>
                  <a:lnTo>
                    <a:pt x="0" y="7602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9BDC37B-FF23-B3E6-8E48-B47457720DCF}"/>
                </a:ext>
              </a:extLst>
            </p:cNvPr>
            <p:cNvSpPr/>
            <p:nvPr/>
          </p:nvSpPr>
          <p:spPr>
            <a:xfrm rot="16200000" flipH="1">
              <a:off x="2549561" y="2362458"/>
              <a:ext cx="222222" cy="151070"/>
            </a:xfrm>
            <a:custGeom>
              <a:avLst/>
              <a:gdLst>
                <a:gd name="connsiteX0" fmla="*/ 59045 w 139372"/>
                <a:gd name="connsiteY0" fmla="*/ 94746 h 94746"/>
                <a:gd name="connsiteX1" fmla="*/ 90864 w 139372"/>
                <a:gd name="connsiteY1" fmla="*/ 94456 h 94746"/>
                <a:gd name="connsiteX2" fmla="*/ 70505 w 139372"/>
                <a:gd name="connsiteY2" fmla="*/ 66676 h 94746"/>
                <a:gd name="connsiteX3" fmla="*/ 42910 w 139372"/>
                <a:gd name="connsiteY3" fmla="*/ 46369 h 94746"/>
                <a:gd name="connsiteX4" fmla="*/ 139373 w 139372"/>
                <a:gd name="connsiteY4" fmla="*/ 0 h 94746"/>
                <a:gd name="connsiteX5" fmla="*/ 120202 w 139372"/>
                <a:gd name="connsiteY5" fmla="*/ 158 h 94746"/>
                <a:gd name="connsiteX6" fmla="*/ 30843 w 139372"/>
                <a:gd name="connsiteY6" fmla="*/ 39926 h 94746"/>
                <a:gd name="connsiteX7" fmla="*/ 11698 w 139372"/>
                <a:gd name="connsiteY7" fmla="*/ 31820 h 94746"/>
                <a:gd name="connsiteX8" fmla="*/ 3565 w 139372"/>
                <a:gd name="connsiteY8" fmla="*/ 29126 h 94746"/>
                <a:gd name="connsiteX9" fmla="*/ 0 w 139372"/>
                <a:gd name="connsiteY9" fmla="*/ 63903 h 94746"/>
                <a:gd name="connsiteX10" fmla="*/ 59071 w 139372"/>
                <a:gd name="connsiteY10" fmla="*/ 94720 h 9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372" h="94746">
                  <a:moveTo>
                    <a:pt x="59045" y="94746"/>
                  </a:moveTo>
                  <a:lnTo>
                    <a:pt x="90864" y="94456"/>
                  </a:lnTo>
                  <a:cubicBezTo>
                    <a:pt x="85979" y="83761"/>
                    <a:pt x="78770" y="74519"/>
                    <a:pt x="70505" y="66676"/>
                  </a:cubicBezTo>
                  <a:cubicBezTo>
                    <a:pt x="61923" y="58437"/>
                    <a:pt x="52205" y="51730"/>
                    <a:pt x="42910" y="46369"/>
                  </a:cubicBezTo>
                  <a:lnTo>
                    <a:pt x="139373" y="0"/>
                  </a:lnTo>
                  <a:lnTo>
                    <a:pt x="120202" y="158"/>
                  </a:lnTo>
                  <a:lnTo>
                    <a:pt x="30843" y="39926"/>
                  </a:lnTo>
                  <a:cubicBezTo>
                    <a:pt x="23290" y="36256"/>
                    <a:pt x="16583" y="33615"/>
                    <a:pt x="11698" y="31820"/>
                  </a:cubicBezTo>
                  <a:cubicBezTo>
                    <a:pt x="6654" y="29998"/>
                    <a:pt x="3565" y="29126"/>
                    <a:pt x="3565" y="29126"/>
                  </a:cubicBezTo>
                  <a:lnTo>
                    <a:pt x="0" y="63903"/>
                  </a:lnTo>
                  <a:lnTo>
                    <a:pt x="59071" y="9472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E8E5546-0FE4-2DA3-790D-4035D9E36E9A}"/>
                </a:ext>
              </a:extLst>
            </p:cNvPr>
            <p:cNvSpPr/>
            <p:nvPr/>
          </p:nvSpPr>
          <p:spPr>
            <a:xfrm rot="16200000" flipH="1">
              <a:off x="2664564" y="2293935"/>
              <a:ext cx="144879" cy="210773"/>
            </a:xfrm>
            <a:custGeom>
              <a:avLst/>
              <a:gdLst>
                <a:gd name="connsiteX0" fmla="*/ 30037 w 765576"/>
                <a:gd name="connsiteY0" fmla="*/ 0 h 1113769"/>
                <a:gd name="connsiteX1" fmla="*/ 98562 w 765576"/>
                <a:gd name="connsiteY1" fmla="*/ 22690 h 1113769"/>
                <a:gd name="connsiteX2" fmla="*/ 171763 w 765576"/>
                <a:gd name="connsiteY2" fmla="*/ 282339 h 1113769"/>
                <a:gd name="connsiteX3" fmla="*/ 594041 w 765576"/>
                <a:gd name="connsiteY3" fmla="*/ 316151 h 1113769"/>
                <a:gd name="connsiteX4" fmla="*/ 765576 w 765576"/>
                <a:gd name="connsiteY4" fmla="*/ 550212 h 1113769"/>
                <a:gd name="connsiteX5" fmla="*/ 765575 w 765576"/>
                <a:gd name="connsiteY5" fmla="*/ 550212 h 1113769"/>
                <a:gd name="connsiteX6" fmla="*/ 732424 w 765576"/>
                <a:gd name="connsiteY6" fmla="*/ 616085 h 1113769"/>
                <a:gd name="connsiteX7" fmla="*/ 598270 w 765576"/>
                <a:gd name="connsiteY7" fmla="*/ 787381 h 1113769"/>
                <a:gd name="connsiteX8" fmla="*/ 176657 w 765576"/>
                <a:gd name="connsiteY8" fmla="*/ 828767 h 1113769"/>
                <a:gd name="connsiteX9" fmla="*/ 107905 w 765576"/>
                <a:gd name="connsiteY9" fmla="*/ 1089740 h 1113769"/>
                <a:gd name="connsiteX10" fmla="*/ 39827 w 765576"/>
                <a:gd name="connsiteY10" fmla="*/ 1113769 h 1113769"/>
                <a:gd name="connsiteX11" fmla="*/ 4448 w 765576"/>
                <a:gd name="connsiteY11" fmla="*/ 821201 h 1113769"/>
                <a:gd name="connsiteX12" fmla="*/ 497475 w 765576"/>
                <a:gd name="connsiteY12" fmla="*/ 552655 h 1113769"/>
                <a:gd name="connsiteX13" fmla="*/ 497699 w 765576"/>
                <a:gd name="connsiteY13" fmla="*/ 552653 h 1113769"/>
                <a:gd name="connsiteX14" fmla="*/ 0 w 765576"/>
                <a:gd name="connsiteY14" fmla="*/ 293014 h 11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5576" h="1113769">
                  <a:moveTo>
                    <a:pt x="30037" y="0"/>
                  </a:moveTo>
                  <a:cubicBezTo>
                    <a:pt x="30037" y="0"/>
                    <a:pt x="56064" y="7339"/>
                    <a:pt x="98562" y="22690"/>
                  </a:cubicBezTo>
                  <a:cubicBezTo>
                    <a:pt x="107687" y="102345"/>
                    <a:pt x="130158" y="248966"/>
                    <a:pt x="171763" y="282339"/>
                  </a:cubicBezTo>
                  <a:cubicBezTo>
                    <a:pt x="217817" y="318822"/>
                    <a:pt x="453209" y="329952"/>
                    <a:pt x="594041" y="316151"/>
                  </a:cubicBezTo>
                  <a:cubicBezTo>
                    <a:pt x="663678" y="382232"/>
                    <a:pt x="724418" y="460101"/>
                    <a:pt x="765576" y="550212"/>
                  </a:cubicBezTo>
                  <a:lnTo>
                    <a:pt x="765575" y="550212"/>
                  </a:lnTo>
                  <a:lnTo>
                    <a:pt x="732424" y="616085"/>
                  </a:lnTo>
                  <a:cubicBezTo>
                    <a:pt x="695839" y="679755"/>
                    <a:pt x="649493" y="736822"/>
                    <a:pt x="598270" y="787381"/>
                  </a:cubicBezTo>
                  <a:cubicBezTo>
                    <a:pt x="457210" y="776040"/>
                    <a:pt x="222037" y="791383"/>
                    <a:pt x="176657" y="828767"/>
                  </a:cubicBezTo>
                  <a:cubicBezTo>
                    <a:pt x="135718" y="862806"/>
                    <a:pt x="115909" y="1009866"/>
                    <a:pt x="107905" y="1089740"/>
                  </a:cubicBezTo>
                  <a:cubicBezTo>
                    <a:pt x="65853" y="1105765"/>
                    <a:pt x="39827" y="1113769"/>
                    <a:pt x="39827" y="1113769"/>
                  </a:cubicBezTo>
                  <a:lnTo>
                    <a:pt x="4448" y="821201"/>
                  </a:lnTo>
                  <a:lnTo>
                    <a:pt x="497475" y="552655"/>
                  </a:lnTo>
                  <a:lnTo>
                    <a:pt x="497699" y="552653"/>
                  </a:lnTo>
                  <a:lnTo>
                    <a:pt x="0" y="29301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47669EA-DD01-E285-AF8B-2BD8F68FB91D}"/>
                </a:ext>
              </a:extLst>
            </p:cNvPr>
            <p:cNvSpPr/>
            <p:nvPr/>
          </p:nvSpPr>
          <p:spPr>
            <a:xfrm rot="16200000" flipH="1">
              <a:off x="2549744" y="1877649"/>
              <a:ext cx="50053" cy="76812"/>
            </a:xfrm>
            <a:custGeom>
              <a:avLst/>
              <a:gdLst>
                <a:gd name="connsiteX0" fmla="*/ 21439 w 31392"/>
                <a:gd name="connsiteY0" fmla="*/ 48148 h 48174"/>
                <a:gd name="connsiteX1" fmla="*/ 7074 w 31392"/>
                <a:gd name="connsiteY1" fmla="*/ 31749 h 48174"/>
                <a:gd name="connsiteX2" fmla="*/ 5490 w 31392"/>
                <a:gd name="connsiteY2" fmla="*/ 18652 h 48174"/>
                <a:gd name="connsiteX3" fmla="*/ 288 w 31392"/>
                <a:gd name="connsiteY3" fmla="*/ 7772 h 48174"/>
                <a:gd name="connsiteX4" fmla="*/ 30708 w 31392"/>
                <a:gd name="connsiteY4" fmla="*/ 458 h 48174"/>
                <a:gd name="connsiteX5" fmla="*/ 21413 w 31392"/>
                <a:gd name="connsiteY5" fmla="*/ 48174 h 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92" h="48174">
                  <a:moveTo>
                    <a:pt x="21439" y="48148"/>
                  </a:moveTo>
                  <a:cubicBezTo>
                    <a:pt x="21439" y="48148"/>
                    <a:pt x="14283" y="36661"/>
                    <a:pt x="7074" y="31749"/>
                  </a:cubicBezTo>
                  <a:cubicBezTo>
                    <a:pt x="-135" y="26838"/>
                    <a:pt x="5490" y="18652"/>
                    <a:pt x="5490" y="18652"/>
                  </a:cubicBezTo>
                  <a:cubicBezTo>
                    <a:pt x="5490" y="18652"/>
                    <a:pt x="-1482" y="12526"/>
                    <a:pt x="288" y="7772"/>
                  </a:cubicBezTo>
                  <a:cubicBezTo>
                    <a:pt x="2057" y="3019"/>
                    <a:pt x="27909" y="-1470"/>
                    <a:pt x="30708" y="458"/>
                  </a:cubicBezTo>
                  <a:cubicBezTo>
                    <a:pt x="33507" y="2385"/>
                    <a:pt x="27196" y="44108"/>
                    <a:pt x="21413" y="48174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644B551-6E56-584D-5799-D2D30A0D6374}"/>
                </a:ext>
              </a:extLst>
            </p:cNvPr>
            <p:cNvSpPr/>
            <p:nvPr/>
          </p:nvSpPr>
          <p:spPr>
            <a:xfrm rot="16200000" flipH="1">
              <a:off x="2546948" y="1841805"/>
              <a:ext cx="123193" cy="126815"/>
            </a:xfrm>
            <a:custGeom>
              <a:avLst/>
              <a:gdLst>
                <a:gd name="connsiteX0" fmla="*/ 0 w 77263"/>
                <a:gd name="connsiteY0" fmla="*/ 79536 h 79535"/>
                <a:gd name="connsiteX1" fmla="*/ 39108 w 77263"/>
                <a:gd name="connsiteY1" fmla="*/ 51492 h 79535"/>
                <a:gd name="connsiteX2" fmla="*/ 48825 w 77263"/>
                <a:gd name="connsiteY2" fmla="*/ 63719 h 79535"/>
                <a:gd name="connsiteX3" fmla="*/ 45155 w 77263"/>
                <a:gd name="connsiteY3" fmla="*/ 18273 h 79535"/>
                <a:gd name="connsiteX4" fmla="*/ 65171 w 77263"/>
                <a:gd name="connsiteY4" fmla="*/ 0 h 79535"/>
                <a:gd name="connsiteX5" fmla="*/ 76552 w 77263"/>
                <a:gd name="connsiteY5" fmla="*/ 51651 h 79535"/>
                <a:gd name="connsiteX6" fmla="*/ 53869 w 77263"/>
                <a:gd name="connsiteY6" fmla="*/ 69106 h 79535"/>
                <a:gd name="connsiteX7" fmla="*/ 26 w 77263"/>
                <a:gd name="connsiteY7" fmla="*/ 79536 h 7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63" h="79535">
                  <a:moveTo>
                    <a:pt x="0" y="79536"/>
                  </a:moveTo>
                  <a:lnTo>
                    <a:pt x="39108" y="51492"/>
                  </a:lnTo>
                  <a:lnTo>
                    <a:pt x="48825" y="63719"/>
                  </a:lnTo>
                  <a:cubicBezTo>
                    <a:pt x="48825" y="63719"/>
                    <a:pt x="52549" y="31212"/>
                    <a:pt x="45155" y="18273"/>
                  </a:cubicBezTo>
                  <a:cubicBezTo>
                    <a:pt x="37761" y="5334"/>
                    <a:pt x="65171" y="0"/>
                    <a:pt x="65171" y="0"/>
                  </a:cubicBezTo>
                  <a:cubicBezTo>
                    <a:pt x="65171" y="0"/>
                    <a:pt x="80724" y="40428"/>
                    <a:pt x="76552" y="51651"/>
                  </a:cubicBezTo>
                  <a:cubicBezTo>
                    <a:pt x="72406" y="62873"/>
                    <a:pt x="69871" y="62662"/>
                    <a:pt x="53869" y="69106"/>
                  </a:cubicBezTo>
                  <a:cubicBezTo>
                    <a:pt x="37867" y="75549"/>
                    <a:pt x="26" y="79536"/>
                    <a:pt x="26" y="7953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A68D7D-2DAF-9049-2D72-26B99435946D}"/>
                </a:ext>
              </a:extLst>
            </p:cNvPr>
            <p:cNvSpPr/>
            <p:nvPr/>
          </p:nvSpPr>
          <p:spPr>
            <a:xfrm rot="16200000" flipH="1">
              <a:off x="2572927" y="1578066"/>
              <a:ext cx="139320" cy="129218"/>
            </a:xfrm>
            <a:custGeom>
              <a:avLst/>
              <a:gdLst>
                <a:gd name="connsiteX0" fmla="*/ 0 w 87378"/>
                <a:gd name="connsiteY0" fmla="*/ 80407 h 81041"/>
                <a:gd name="connsiteX1" fmla="*/ 20782 w 87378"/>
                <a:gd name="connsiteY1" fmla="*/ 53 h 81041"/>
                <a:gd name="connsiteX2" fmla="*/ 28994 w 87378"/>
                <a:gd name="connsiteY2" fmla="*/ 0 h 81041"/>
                <a:gd name="connsiteX3" fmla="*/ 87379 w 87378"/>
                <a:gd name="connsiteY3" fmla="*/ 71271 h 81041"/>
                <a:gd name="connsiteX4" fmla="*/ 77001 w 87378"/>
                <a:gd name="connsiteY4" fmla="*/ 72274 h 81041"/>
                <a:gd name="connsiteX5" fmla="*/ 26195 w 87378"/>
                <a:gd name="connsiteY5" fmla="*/ 15501 h 81041"/>
                <a:gd name="connsiteX6" fmla="*/ 12385 w 87378"/>
                <a:gd name="connsiteY6" fmla="*/ 81041 h 81041"/>
                <a:gd name="connsiteX7" fmla="*/ 0 w 87378"/>
                <a:gd name="connsiteY7" fmla="*/ 80407 h 8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78" h="81041">
                  <a:moveTo>
                    <a:pt x="0" y="80407"/>
                  </a:moveTo>
                  <a:lnTo>
                    <a:pt x="20782" y="53"/>
                  </a:lnTo>
                  <a:lnTo>
                    <a:pt x="28994" y="0"/>
                  </a:lnTo>
                  <a:lnTo>
                    <a:pt x="87379" y="71271"/>
                  </a:lnTo>
                  <a:lnTo>
                    <a:pt x="77001" y="72274"/>
                  </a:lnTo>
                  <a:lnTo>
                    <a:pt x="26195" y="15501"/>
                  </a:lnTo>
                  <a:lnTo>
                    <a:pt x="12385" y="81041"/>
                  </a:lnTo>
                  <a:lnTo>
                    <a:pt x="0" y="80407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5CAB98-548D-338B-7ED6-F41119102911}"/>
                </a:ext>
              </a:extLst>
            </p:cNvPr>
            <p:cNvSpPr/>
            <p:nvPr/>
          </p:nvSpPr>
          <p:spPr>
            <a:xfrm rot="16200000" flipH="1">
              <a:off x="2581811" y="1545941"/>
              <a:ext cx="118774" cy="126354"/>
            </a:xfrm>
            <a:custGeom>
              <a:avLst/>
              <a:gdLst>
                <a:gd name="connsiteX0" fmla="*/ 0 w 74492"/>
                <a:gd name="connsiteY0" fmla="*/ 79246 h 79245"/>
                <a:gd name="connsiteX1" fmla="*/ 30473 w 74492"/>
                <a:gd name="connsiteY1" fmla="*/ 79 h 79245"/>
                <a:gd name="connsiteX2" fmla="*/ 40481 w 74492"/>
                <a:gd name="connsiteY2" fmla="*/ 0 h 79245"/>
                <a:gd name="connsiteX3" fmla="*/ 74492 w 74492"/>
                <a:gd name="connsiteY3" fmla="*/ 73568 h 79245"/>
                <a:gd name="connsiteX4" fmla="*/ 67019 w 74492"/>
                <a:gd name="connsiteY4" fmla="*/ 73647 h 79245"/>
                <a:gd name="connsiteX5" fmla="*/ 34381 w 74492"/>
                <a:gd name="connsiteY5" fmla="*/ 11355 h 79245"/>
                <a:gd name="connsiteX6" fmla="*/ 10219 w 74492"/>
                <a:gd name="connsiteY6" fmla="*/ 79167 h 79245"/>
                <a:gd name="connsiteX7" fmla="*/ 0 w 74492"/>
                <a:gd name="connsiteY7" fmla="*/ 79246 h 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92" h="79245">
                  <a:moveTo>
                    <a:pt x="0" y="79246"/>
                  </a:moveTo>
                  <a:lnTo>
                    <a:pt x="30473" y="79"/>
                  </a:lnTo>
                  <a:lnTo>
                    <a:pt x="40481" y="0"/>
                  </a:lnTo>
                  <a:lnTo>
                    <a:pt x="74492" y="73568"/>
                  </a:lnTo>
                  <a:lnTo>
                    <a:pt x="67019" y="73647"/>
                  </a:lnTo>
                  <a:lnTo>
                    <a:pt x="34381" y="11355"/>
                  </a:lnTo>
                  <a:lnTo>
                    <a:pt x="10219" y="79167"/>
                  </a:lnTo>
                  <a:lnTo>
                    <a:pt x="0" y="79246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A50A539-E54F-3DCD-1E8E-07E7CA99EC09}"/>
                </a:ext>
              </a:extLst>
            </p:cNvPr>
            <p:cNvSpPr/>
            <p:nvPr/>
          </p:nvSpPr>
          <p:spPr>
            <a:xfrm rot="16200000" flipH="1">
              <a:off x="2214414" y="1589055"/>
              <a:ext cx="1061811" cy="464283"/>
            </a:xfrm>
            <a:custGeom>
              <a:avLst/>
              <a:gdLst>
                <a:gd name="connsiteX0" fmla="*/ 815868 w 5610905"/>
                <a:gd name="connsiteY0" fmla="*/ 0 h 2453368"/>
                <a:gd name="connsiteX1" fmla="*/ 817865 w 5610905"/>
                <a:gd name="connsiteY1" fmla="*/ 224936 h 2453368"/>
                <a:gd name="connsiteX2" fmla="*/ 763580 w 5610905"/>
                <a:gd name="connsiteY2" fmla="*/ 335959 h 2453368"/>
                <a:gd name="connsiteX3" fmla="*/ 801629 w 5610905"/>
                <a:gd name="connsiteY3" fmla="*/ 479235 h 2453368"/>
                <a:gd name="connsiteX4" fmla="*/ 803854 w 5610905"/>
                <a:gd name="connsiteY4" fmla="*/ 722194 h 2453368"/>
                <a:gd name="connsiteX5" fmla="*/ 600495 w 5610905"/>
                <a:gd name="connsiteY5" fmla="*/ 865697 h 2453368"/>
                <a:gd name="connsiteX6" fmla="*/ 601835 w 5610905"/>
                <a:gd name="connsiteY6" fmla="*/ 1010094 h 2453368"/>
                <a:gd name="connsiteX7" fmla="*/ 599483 w 5610905"/>
                <a:gd name="connsiteY7" fmla="*/ 1010366 h 2453368"/>
                <a:gd name="connsiteX8" fmla="*/ 744944 w 5610905"/>
                <a:gd name="connsiteY8" fmla="*/ 1006454 h 2453368"/>
                <a:gd name="connsiteX9" fmla="*/ 1328030 w 5610905"/>
                <a:gd name="connsiteY9" fmla="*/ 995635 h 2453368"/>
                <a:gd name="connsiteX10" fmla="*/ 2376164 w 5610905"/>
                <a:gd name="connsiteY10" fmla="*/ 920209 h 2453368"/>
                <a:gd name="connsiteX11" fmla="*/ 3380250 w 5610905"/>
                <a:gd name="connsiteY11" fmla="*/ 734654 h 2453368"/>
                <a:gd name="connsiteX12" fmla="*/ 3436322 w 5610905"/>
                <a:gd name="connsiteY12" fmla="*/ 713296 h 2453368"/>
                <a:gd name="connsiteX13" fmla="*/ 3436760 w 5610905"/>
                <a:gd name="connsiteY13" fmla="*/ 713077 h 2453368"/>
                <a:gd name="connsiteX14" fmla="*/ 3477253 w 5610905"/>
                <a:gd name="connsiteY14" fmla="*/ 661681 h 2453368"/>
                <a:gd name="connsiteX15" fmla="*/ 3472804 w 5610905"/>
                <a:gd name="connsiteY15" fmla="*/ 168872 h 2453368"/>
                <a:gd name="connsiteX16" fmla="*/ 3473023 w 5610905"/>
                <a:gd name="connsiteY16" fmla="*/ 168872 h 2453368"/>
                <a:gd name="connsiteX17" fmla="*/ 5523246 w 5610905"/>
                <a:gd name="connsiteY17" fmla="*/ 515060 h 2453368"/>
                <a:gd name="connsiteX18" fmla="*/ 5610905 w 5610905"/>
                <a:gd name="connsiteY18" fmla="*/ 1181856 h 2453368"/>
                <a:gd name="connsiteX19" fmla="*/ 5535042 w 5610905"/>
                <a:gd name="connsiteY19" fmla="*/ 1849982 h 2453368"/>
                <a:gd name="connsiteX20" fmla="*/ 3491273 w 5610905"/>
                <a:gd name="connsiteY20" fmla="*/ 2232442 h 2453368"/>
                <a:gd name="connsiteX21" fmla="*/ 3486824 w 5610905"/>
                <a:gd name="connsiteY21" fmla="*/ 1739633 h 2453368"/>
                <a:gd name="connsiteX22" fmla="*/ 3445438 w 5610905"/>
                <a:gd name="connsiteY22" fmla="*/ 1688903 h 2453368"/>
                <a:gd name="connsiteX23" fmla="*/ 3444991 w 5610905"/>
                <a:gd name="connsiteY23" fmla="*/ 1688684 h 2453368"/>
                <a:gd name="connsiteX24" fmla="*/ 3388481 w 5610905"/>
                <a:gd name="connsiteY24" fmla="*/ 1668210 h 2453368"/>
                <a:gd name="connsiteX25" fmla="*/ 2381287 w 5610905"/>
                <a:gd name="connsiteY25" fmla="*/ 1500458 h 2453368"/>
                <a:gd name="connsiteX26" fmla="*/ 1332032 w 5610905"/>
                <a:gd name="connsiteY26" fmla="*/ 1443729 h 2453368"/>
                <a:gd name="connsiteX27" fmla="*/ 748892 w 5610905"/>
                <a:gd name="connsiteY27" fmla="*/ 1443334 h 2453368"/>
                <a:gd name="connsiteX28" fmla="*/ 605610 w 5610905"/>
                <a:gd name="connsiteY28" fmla="*/ 1442045 h 2453368"/>
                <a:gd name="connsiteX29" fmla="*/ 606949 w 5610905"/>
                <a:gd name="connsiteY29" fmla="*/ 1586331 h 2453368"/>
                <a:gd name="connsiteX30" fmla="*/ 812742 w 5610905"/>
                <a:gd name="connsiteY30" fmla="*/ 1726279 h 2453368"/>
                <a:gd name="connsiteX31" fmla="*/ 814966 w 5610905"/>
                <a:gd name="connsiteY31" fmla="*/ 1969237 h 2453368"/>
                <a:gd name="connsiteX32" fmla="*/ 779368 w 5610905"/>
                <a:gd name="connsiteY32" fmla="*/ 2112960 h 2453368"/>
                <a:gd name="connsiteX33" fmla="*/ 835659 w 5610905"/>
                <a:gd name="connsiteY33" fmla="*/ 2223090 h 2453368"/>
                <a:gd name="connsiteX34" fmla="*/ 837665 w 5610905"/>
                <a:gd name="connsiteY34" fmla="*/ 2448026 h 2453368"/>
                <a:gd name="connsiteX35" fmla="*/ 241846 w 5610905"/>
                <a:gd name="connsiteY35" fmla="*/ 2453368 h 2453368"/>
                <a:gd name="connsiteX36" fmla="*/ 232955 w 5610905"/>
                <a:gd name="connsiteY36" fmla="*/ 1432299 h 2453368"/>
                <a:gd name="connsiteX37" fmla="*/ 204417 w 5610905"/>
                <a:gd name="connsiteY37" fmla="*/ 1430411 h 2453368"/>
                <a:gd name="connsiteX38" fmla="*/ 171097 w 5610905"/>
                <a:gd name="connsiteY38" fmla="*/ 1426592 h 2453368"/>
                <a:gd name="connsiteX39" fmla="*/ 0 w 5610905"/>
                <a:gd name="connsiteY39" fmla="*/ 1231473 h 2453368"/>
                <a:gd name="connsiteX40" fmla="*/ 167533 w 5610905"/>
                <a:gd name="connsiteY40" fmla="*/ 1033457 h 2453368"/>
                <a:gd name="connsiteX41" fmla="*/ 229165 w 5610905"/>
                <a:gd name="connsiteY41" fmla="*/ 1027087 h 2453368"/>
                <a:gd name="connsiteX42" fmla="*/ 220268 w 5610905"/>
                <a:gd name="connsiteY42" fmla="*/ 5342 h 245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10905" h="2453368">
                  <a:moveTo>
                    <a:pt x="815868" y="0"/>
                  </a:moveTo>
                  <a:lnTo>
                    <a:pt x="817865" y="224936"/>
                  </a:lnTo>
                  <a:lnTo>
                    <a:pt x="763580" y="335959"/>
                  </a:lnTo>
                  <a:lnTo>
                    <a:pt x="801629" y="479235"/>
                  </a:lnTo>
                  <a:lnTo>
                    <a:pt x="803854" y="722194"/>
                  </a:lnTo>
                  <a:lnTo>
                    <a:pt x="600495" y="865697"/>
                  </a:lnTo>
                  <a:lnTo>
                    <a:pt x="601835" y="1010094"/>
                  </a:lnTo>
                  <a:lnTo>
                    <a:pt x="599483" y="1010366"/>
                  </a:lnTo>
                  <a:lnTo>
                    <a:pt x="744944" y="1006454"/>
                  </a:lnTo>
                  <a:cubicBezTo>
                    <a:pt x="1001139" y="1000364"/>
                    <a:pt x="1258280" y="996970"/>
                    <a:pt x="1328030" y="995635"/>
                  </a:cubicBezTo>
                  <a:cubicBezTo>
                    <a:pt x="1467750" y="992517"/>
                    <a:pt x="2119860" y="945351"/>
                    <a:pt x="2376164" y="920209"/>
                  </a:cubicBezTo>
                  <a:cubicBezTo>
                    <a:pt x="2632468" y="894849"/>
                    <a:pt x="3277458" y="761582"/>
                    <a:pt x="3380250" y="734654"/>
                  </a:cubicBezTo>
                  <a:cubicBezTo>
                    <a:pt x="3404498" y="728428"/>
                    <a:pt x="3422521" y="721081"/>
                    <a:pt x="3436322" y="713296"/>
                  </a:cubicBezTo>
                  <a:cubicBezTo>
                    <a:pt x="3436608" y="713077"/>
                    <a:pt x="3436760" y="713077"/>
                    <a:pt x="3436760" y="713077"/>
                  </a:cubicBezTo>
                  <a:cubicBezTo>
                    <a:pt x="3480370" y="688381"/>
                    <a:pt x="3477253" y="661681"/>
                    <a:pt x="3477253" y="661681"/>
                  </a:cubicBezTo>
                  <a:lnTo>
                    <a:pt x="3472804" y="168872"/>
                  </a:lnTo>
                  <a:lnTo>
                    <a:pt x="3473023" y="168872"/>
                  </a:lnTo>
                  <a:cubicBezTo>
                    <a:pt x="4364089" y="5569"/>
                    <a:pt x="5523246" y="515060"/>
                    <a:pt x="5523246" y="515060"/>
                  </a:cubicBezTo>
                  <a:lnTo>
                    <a:pt x="5610905" y="1181856"/>
                  </a:lnTo>
                  <a:lnTo>
                    <a:pt x="5535042" y="1849982"/>
                  </a:lnTo>
                  <a:cubicBezTo>
                    <a:pt x="5535042" y="1849982"/>
                    <a:pt x="4385001" y="2379947"/>
                    <a:pt x="3491273" y="2232442"/>
                  </a:cubicBezTo>
                  <a:lnTo>
                    <a:pt x="3486824" y="1739633"/>
                  </a:lnTo>
                  <a:cubicBezTo>
                    <a:pt x="3486824" y="1739633"/>
                    <a:pt x="3489714" y="1712933"/>
                    <a:pt x="3445438" y="1688903"/>
                  </a:cubicBezTo>
                  <a:cubicBezTo>
                    <a:pt x="3445152" y="1688684"/>
                    <a:pt x="3444991" y="1688684"/>
                    <a:pt x="3444991" y="1688684"/>
                  </a:cubicBezTo>
                  <a:cubicBezTo>
                    <a:pt x="3431199" y="1681118"/>
                    <a:pt x="3412958" y="1674226"/>
                    <a:pt x="3388481" y="1668210"/>
                  </a:cubicBezTo>
                  <a:cubicBezTo>
                    <a:pt x="3285471" y="1643077"/>
                    <a:pt x="2638029" y="1521370"/>
                    <a:pt x="2381287" y="1500458"/>
                  </a:cubicBezTo>
                  <a:cubicBezTo>
                    <a:pt x="2124528" y="1479984"/>
                    <a:pt x="1471753" y="1444167"/>
                    <a:pt x="1332032" y="1443729"/>
                  </a:cubicBezTo>
                  <a:cubicBezTo>
                    <a:pt x="1262282" y="1443615"/>
                    <a:pt x="1005141" y="1444837"/>
                    <a:pt x="748892" y="1443334"/>
                  </a:cubicBezTo>
                  <a:lnTo>
                    <a:pt x="605610" y="1442045"/>
                  </a:lnTo>
                  <a:lnTo>
                    <a:pt x="606949" y="1586331"/>
                  </a:lnTo>
                  <a:lnTo>
                    <a:pt x="812742" y="1726279"/>
                  </a:lnTo>
                  <a:lnTo>
                    <a:pt x="814966" y="1969237"/>
                  </a:lnTo>
                  <a:lnTo>
                    <a:pt x="779368" y="2112960"/>
                  </a:lnTo>
                  <a:lnTo>
                    <a:pt x="835659" y="2223090"/>
                  </a:lnTo>
                  <a:lnTo>
                    <a:pt x="837665" y="2448026"/>
                  </a:lnTo>
                  <a:lnTo>
                    <a:pt x="241846" y="2453368"/>
                  </a:lnTo>
                  <a:lnTo>
                    <a:pt x="232955" y="1432299"/>
                  </a:lnTo>
                  <a:lnTo>
                    <a:pt x="204417" y="1430411"/>
                  </a:lnTo>
                  <a:cubicBezTo>
                    <a:pt x="190600" y="1429239"/>
                    <a:pt x="179370" y="1427968"/>
                    <a:pt x="171097" y="1426592"/>
                  </a:cubicBezTo>
                  <a:cubicBezTo>
                    <a:pt x="38934" y="1404567"/>
                    <a:pt x="6008" y="1281976"/>
                    <a:pt x="0" y="1231473"/>
                  </a:cubicBezTo>
                  <a:cubicBezTo>
                    <a:pt x="5114" y="1180743"/>
                    <a:pt x="35817" y="1057706"/>
                    <a:pt x="167533" y="1033457"/>
                  </a:cubicBezTo>
                  <a:lnTo>
                    <a:pt x="229165" y="1027087"/>
                  </a:lnTo>
                  <a:lnTo>
                    <a:pt x="220268" y="5342"/>
                  </a:lnTo>
                  <a:close/>
                </a:path>
              </a:pathLst>
            </a:custGeom>
            <a:gradFill>
              <a:gsLst>
                <a:gs pos="0">
                  <a:srgbClr val="20E81B"/>
                </a:gs>
                <a:gs pos="97000">
                  <a:srgbClr val="35FF2C"/>
                </a:gs>
              </a:gsLst>
              <a:lin ang="6367801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946CDB-D185-A709-D0C3-BD8A39D6311C}"/>
                </a:ext>
              </a:extLst>
            </p:cNvPr>
            <p:cNvSpPr/>
            <p:nvPr/>
          </p:nvSpPr>
          <p:spPr>
            <a:xfrm rot="16200000" flipH="1">
              <a:off x="2265003" y="1940153"/>
              <a:ext cx="948892" cy="190109"/>
            </a:xfrm>
            <a:custGeom>
              <a:avLst/>
              <a:gdLst>
                <a:gd name="connsiteX0" fmla="*/ 364329 w 595120"/>
                <a:gd name="connsiteY0" fmla="*/ 1283 h 119231"/>
                <a:gd name="connsiteX1" fmla="*/ 241671 w 595120"/>
                <a:gd name="connsiteY1" fmla="*/ 6987 h 119231"/>
                <a:gd name="connsiteX2" fmla="*/ 108240 w 595120"/>
                <a:gd name="connsiteY2" fmla="*/ 31571 h 119231"/>
                <a:gd name="connsiteX3" fmla="*/ 0 w 595120"/>
                <a:gd name="connsiteY3" fmla="*/ 39255 h 119231"/>
                <a:gd name="connsiteX4" fmla="*/ 211 w 595120"/>
                <a:gd name="connsiteY4" fmla="*/ 62334 h 119231"/>
                <a:gd name="connsiteX5" fmla="*/ 423 w 595120"/>
                <a:gd name="connsiteY5" fmla="*/ 85414 h 119231"/>
                <a:gd name="connsiteX6" fmla="*/ 108768 w 595120"/>
                <a:gd name="connsiteY6" fmla="*/ 91170 h 119231"/>
                <a:gd name="connsiteX7" fmla="*/ 242595 w 595120"/>
                <a:gd name="connsiteY7" fmla="*/ 113404 h 119231"/>
                <a:gd name="connsiteX8" fmla="*/ 365332 w 595120"/>
                <a:gd name="connsiteY8" fmla="*/ 116943 h 119231"/>
                <a:gd name="connsiteX9" fmla="*/ 518331 w 595120"/>
                <a:gd name="connsiteY9" fmla="*/ 82060 h 119231"/>
                <a:gd name="connsiteX10" fmla="*/ 595121 w 595120"/>
                <a:gd name="connsiteY10" fmla="*/ 83328 h 119231"/>
                <a:gd name="connsiteX11" fmla="*/ 594883 w 595120"/>
                <a:gd name="connsiteY11" fmla="*/ 57079 h 119231"/>
                <a:gd name="connsiteX12" fmla="*/ 594645 w 595120"/>
                <a:gd name="connsiteY12" fmla="*/ 30832 h 119231"/>
                <a:gd name="connsiteX13" fmla="*/ 517882 w 595120"/>
                <a:gd name="connsiteY13" fmla="*/ 33446 h 119231"/>
                <a:gd name="connsiteX14" fmla="*/ 364276 w 595120"/>
                <a:gd name="connsiteY14" fmla="*/ 1283 h 11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120" h="119231">
                  <a:moveTo>
                    <a:pt x="364329" y="1283"/>
                  </a:moveTo>
                  <a:cubicBezTo>
                    <a:pt x="310856" y="-909"/>
                    <a:pt x="271246" y="-1041"/>
                    <a:pt x="241671" y="6987"/>
                  </a:cubicBezTo>
                  <a:cubicBezTo>
                    <a:pt x="212096" y="15014"/>
                    <a:pt x="136653" y="29221"/>
                    <a:pt x="108240" y="31571"/>
                  </a:cubicBezTo>
                  <a:cubicBezTo>
                    <a:pt x="79827" y="33921"/>
                    <a:pt x="0" y="39255"/>
                    <a:pt x="0" y="39255"/>
                  </a:cubicBezTo>
                  <a:lnTo>
                    <a:pt x="211" y="62334"/>
                  </a:lnTo>
                  <a:lnTo>
                    <a:pt x="423" y="85414"/>
                  </a:lnTo>
                  <a:cubicBezTo>
                    <a:pt x="423" y="85414"/>
                    <a:pt x="80328" y="89322"/>
                    <a:pt x="108768" y="91170"/>
                  </a:cubicBezTo>
                  <a:cubicBezTo>
                    <a:pt x="137208" y="93019"/>
                    <a:pt x="212888" y="105879"/>
                    <a:pt x="242595" y="113404"/>
                  </a:cubicBezTo>
                  <a:cubicBezTo>
                    <a:pt x="272303" y="120904"/>
                    <a:pt x="311912" y="120085"/>
                    <a:pt x="365332" y="116943"/>
                  </a:cubicBezTo>
                  <a:cubicBezTo>
                    <a:pt x="418752" y="113801"/>
                    <a:pt x="496757" y="87104"/>
                    <a:pt x="518331" y="82060"/>
                  </a:cubicBezTo>
                  <a:cubicBezTo>
                    <a:pt x="539905" y="77016"/>
                    <a:pt x="595121" y="83328"/>
                    <a:pt x="595121" y="83328"/>
                  </a:cubicBezTo>
                  <a:lnTo>
                    <a:pt x="594883" y="57079"/>
                  </a:lnTo>
                  <a:lnTo>
                    <a:pt x="594645" y="30832"/>
                  </a:lnTo>
                  <a:cubicBezTo>
                    <a:pt x="594645" y="30832"/>
                    <a:pt x="539562" y="38120"/>
                    <a:pt x="517882" y="33446"/>
                  </a:cubicBezTo>
                  <a:cubicBezTo>
                    <a:pt x="496229" y="28772"/>
                    <a:pt x="417749" y="3475"/>
                    <a:pt x="364276" y="1283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74CBFF7-4589-9EB5-1EDD-BB741C9446AD}"/>
                </a:ext>
              </a:extLst>
            </p:cNvPr>
            <p:cNvSpPr/>
            <p:nvPr/>
          </p:nvSpPr>
          <p:spPr>
            <a:xfrm rot="16200000" flipH="1">
              <a:off x="2542527" y="2184360"/>
              <a:ext cx="394133" cy="95029"/>
            </a:xfrm>
            <a:custGeom>
              <a:avLst/>
              <a:gdLst>
                <a:gd name="connsiteX0" fmla="*/ 264 w 247190"/>
                <a:gd name="connsiteY0" fmla="*/ 29813 h 59599"/>
                <a:gd name="connsiteX1" fmla="*/ 528 w 247190"/>
                <a:gd name="connsiteY1" fmla="*/ 59599 h 59599"/>
                <a:gd name="connsiteX2" fmla="*/ 247190 w 247190"/>
                <a:gd name="connsiteY2" fmla="*/ 27621 h 59599"/>
                <a:gd name="connsiteX3" fmla="*/ 0 w 247190"/>
                <a:gd name="connsiteY3" fmla="*/ 0 h 59599"/>
                <a:gd name="connsiteX4" fmla="*/ 264 w 247190"/>
                <a:gd name="connsiteY4" fmla="*/ 29786 h 5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90" h="59599">
                  <a:moveTo>
                    <a:pt x="264" y="29813"/>
                  </a:moveTo>
                  <a:lnTo>
                    <a:pt x="528" y="59599"/>
                  </a:lnTo>
                  <a:cubicBezTo>
                    <a:pt x="528" y="59599"/>
                    <a:pt x="175602" y="49037"/>
                    <a:pt x="247190" y="27621"/>
                  </a:cubicBezTo>
                  <a:cubicBezTo>
                    <a:pt x="175206" y="7473"/>
                    <a:pt x="0" y="0"/>
                    <a:pt x="0" y="0"/>
                  </a:cubicBezTo>
                  <a:lnTo>
                    <a:pt x="264" y="29786"/>
                  </a:lnTo>
                  <a:close/>
                </a:path>
              </a:pathLst>
            </a:custGeom>
            <a:gradFill>
              <a:gsLst>
                <a:gs pos="0">
                  <a:srgbClr val="1EE21D"/>
                </a:gs>
                <a:gs pos="54000">
                  <a:srgbClr val="17C435"/>
                </a:gs>
                <a:gs pos="56000">
                  <a:srgbClr val="25DF30"/>
                </a:gs>
                <a:gs pos="59000">
                  <a:srgbClr val="35FF2C"/>
                </a:gs>
                <a:gs pos="64000">
                  <a:srgbClr val="35FF2C"/>
                </a:gs>
                <a:gs pos="98000">
                  <a:srgbClr val="35FF2C"/>
                </a:gs>
              </a:gsLst>
              <a:lin ang="967801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E532D08-BF0E-D7A6-F88C-4619B354D19C}"/>
                </a:ext>
              </a:extLst>
            </p:cNvPr>
            <p:cNvSpPr/>
            <p:nvPr/>
          </p:nvSpPr>
          <p:spPr>
            <a:xfrm rot="16200000" flipH="1">
              <a:off x="2704816" y="2084975"/>
              <a:ext cx="68629" cy="77260"/>
            </a:xfrm>
            <a:custGeom>
              <a:avLst/>
              <a:gdLst>
                <a:gd name="connsiteX0" fmla="*/ 4225 w 43042"/>
                <a:gd name="connsiteY0" fmla="*/ 24188 h 48455"/>
                <a:gd name="connsiteX1" fmla="*/ 422 w 43042"/>
                <a:gd name="connsiteY1" fmla="*/ 48456 h 48455"/>
                <a:gd name="connsiteX2" fmla="*/ 35754 w 43042"/>
                <a:gd name="connsiteY2" fmla="*/ 44864 h 48455"/>
                <a:gd name="connsiteX3" fmla="*/ 43042 w 43042"/>
                <a:gd name="connsiteY3" fmla="*/ 23845 h 48455"/>
                <a:gd name="connsiteX4" fmla="*/ 35384 w 43042"/>
                <a:gd name="connsiteY4" fmla="*/ 2958 h 48455"/>
                <a:gd name="connsiteX5" fmla="*/ 0 w 43042"/>
                <a:gd name="connsiteY5" fmla="*/ 0 h 48455"/>
                <a:gd name="connsiteX6" fmla="*/ 4225 w 43042"/>
                <a:gd name="connsiteY6" fmla="*/ 24188 h 4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42" h="48455">
                  <a:moveTo>
                    <a:pt x="4225" y="24188"/>
                  </a:moveTo>
                  <a:lnTo>
                    <a:pt x="422" y="48456"/>
                  </a:lnTo>
                  <a:lnTo>
                    <a:pt x="35754" y="44864"/>
                  </a:lnTo>
                  <a:lnTo>
                    <a:pt x="43042" y="23845"/>
                  </a:lnTo>
                  <a:lnTo>
                    <a:pt x="35384" y="2958"/>
                  </a:lnTo>
                  <a:lnTo>
                    <a:pt x="0" y="0"/>
                  </a:lnTo>
                  <a:lnTo>
                    <a:pt x="4225" y="24188"/>
                  </a:ln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EDAF094-A15C-AC2A-5F3C-445F18ECA447}"/>
                </a:ext>
              </a:extLst>
            </p:cNvPr>
            <p:cNvSpPr/>
            <p:nvPr/>
          </p:nvSpPr>
          <p:spPr>
            <a:xfrm rot="16200000" flipH="1">
              <a:off x="2852245" y="1556594"/>
              <a:ext cx="187151" cy="94946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6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4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6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4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1136DEA2-3E3D-9487-D198-E61F69FEEF9D}"/>
                </a:ext>
              </a:extLst>
            </p:cNvPr>
            <p:cNvSpPr/>
            <p:nvPr/>
          </p:nvSpPr>
          <p:spPr>
            <a:xfrm rot="16200000" flipH="1">
              <a:off x="2840183" y="2464498"/>
              <a:ext cx="187151" cy="102904"/>
            </a:xfrm>
            <a:custGeom>
              <a:avLst/>
              <a:gdLst>
                <a:gd name="connsiteX0" fmla="*/ 19145 w 117376"/>
                <a:gd name="connsiteY0" fmla="*/ 687 h 64538"/>
                <a:gd name="connsiteX1" fmla="*/ 97677 w 117376"/>
                <a:gd name="connsiteY1" fmla="*/ 1 h 64538"/>
                <a:gd name="connsiteX2" fmla="*/ 106048 w 117376"/>
                <a:gd name="connsiteY2" fmla="*/ 2008 h 64538"/>
                <a:gd name="connsiteX3" fmla="*/ 110775 w 117376"/>
                <a:gd name="connsiteY3" fmla="*/ 5441 h 64538"/>
                <a:gd name="connsiteX4" fmla="*/ 113046 w 117376"/>
                <a:gd name="connsiteY4" fmla="*/ 8055 h 64538"/>
                <a:gd name="connsiteX5" fmla="*/ 115079 w 117376"/>
                <a:gd name="connsiteY5" fmla="*/ 11514 h 64538"/>
                <a:gd name="connsiteX6" fmla="*/ 116109 w 117376"/>
                <a:gd name="connsiteY6" fmla="*/ 14128 h 64538"/>
                <a:gd name="connsiteX7" fmla="*/ 116901 w 117376"/>
                <a:gd name="connsiteY7" fmla="*/ 17561 h 64538"/>
                <a:gd name="connsiteX8" fmla="*/ 117165 w 117376"/>
                <a:gd name="connsiteY8" fmla="*/ 20202 h 64538"/>
                <a:gd name="connsiteX9" fmla="*/ 117192 w 117376"/>
                <a:gd name="connsiteY9" fmla="*/ 20809 h 64538"/>
                <a:gd name="connsiteX10" fmla="*/ 117376 w 117376"/>
                <a:gd name="connsiteY10" fmla="*/ 42753 h 64538"/>
                <a:gd name="connsiteX11" fmla="*/ 117324 w 117376"/>
                <a:gd name="connsiteY11" fmla="*/ 44548 h 64538"/>
                <a:gd name="connsiteX12" fmla="*/ 116795 w 117376"/>
                <a:gd name="connsiteY12" fmla="*/ 48008 h 64538"/>
                <a:gd name="connsiteX13" fmla="*/ 116030 w 117376"/>
                <a:gd name="connsiteY13" fmla="*/ 50622 h 64538"/>
                <a:gd name="connsiteX14" fmla="*/ 114392 w 117376"/>
                <a:gd name="connsiteY14" fmla="*/ 54107 h 64538"/>
                <a:gd name="connsiteX15" fmla="*/ 112518 w 117376"/>
                <a:gd name="connsiteY15" fmla="*/ 56748 h 64538"/>
                <a:gd name="connsiteX16" fmla="*/ 108873 w 117376"/>
                <a:gd name="connsiteY16" fmla="*/ 60260 h 64538"/>
                <a:gd name="connsiteX17" fmla="*/ 98232 w 117376"/>
                <a:gd name="connsiteY17" fmla="*/ 63851 h 64538"/>
                <a:gd name="connsiteX18" fmla="*/ 19699 w 117376"/>
                <a:gd name="connsiteY18" fmla="*/ 64538 h 64538"/>
                <a:gd name="connsiteX19" fmla="*/ 9005 w 117376"/>
                <a:gd name="connsiteY19" fmla="*/ 61132 h 64538"/>
                <a:gd name="connsiteX20" fmla="*/ 5308 w 117376"/>
                <a:gd name="connsiteY20" fmla="*/ 57699 h 64538"/>
                <a:gd name="connsiteX21" fmla="*/ 3380 w 117376"/>
                <a:gd name="connsiteY21" fmla="*/ 55084 h 64538"/>
                <a:gd name="connsiteX22" fmla="*/ 1690 w 117376"/>
                <a:gd name="connsiteY22" fmla="*/ 51625 h 64538"/>
                <a:gd name="connsiteX23" fmla="*/ 871 w 117376"/>
                <a:gd name="connsiteY23" fmla="*/ 49038 h 64538"/>
                <a:gd name="connsiteX24" fmla="*/ 290 w 117376"/>
                <a:gd name="connsiteY24" fmla="*/ 45578 h 64538"/>
                <a:gd name="connsiteX25" fmla="*/ 185 w 117376"/>
                <a:gd name="connsiteY25" fmla="*/ 43783 h 64538"/>
                <a:gd name="connsiteX26" fmla="*/ 0 w 117376"/>
                <a:gd name="connsiteY26" fmla="*/ 21839 h 64538"/>
                <a:gd name="connsiteX27" fmla="*/ 0 w 117376"/>
                <a:gd name="connsiteY27" fmla="*/ 21232 h 64538"/>
                <a:gd name="connsiteX28" fmla="*/ 211 w 117376"/>
                <a:gd name="connsiteY28" fmla="*/ 18591 h 64538"/>
                <a:gd name="connsiteX29" fmla="*/ 951 w 117376"/>
                <a:gd name="connsiteY29" fmla="*/ 15158 h 64538"/>
                <a:gd name="connsiteX30" fmla="*/ 1928 w 117376"/>
                <a:gd name="connsiteY30" fmla="*/ 12517 h 64538"/>
                <a:gd name="connsiteX31" fmla="*/ 3908 w 117376"/>
                <a:gd name="connsiteY31" fmla="*/ 9032 h 64538"/>
                <a:gd name="connsiteX32" fmla="*/ 6126 w 117376"/>
                <a:gd name="connsiteY32" fmla="*/ 6365 h 64538"/>
                <a:gd name="connsiteX33" fmla="*/ 10800 w 117376"/>
                <a:gd name="connsiteY33" fmla="*/ 2853 h 64538"/>
                <a:gd name="connsiteX34" fmla="*/ 19118 w 117376"/>
                <a:gd name="connsiteY34" fmla="*/ 687 h 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38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3"/>
                    <a:pt x="109375" y="4015"/>
                    <a:pt x="110775" y="5441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8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3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5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7"/>
                    <a:pt x="108873" y="60260"/>
                  </a:cubicBezTo>
                  <a:cubicBezTo>
                    <a:pt x="105837" y="62505"/>
                    <a:pt x="102166" y="63825"/>
                    <a:pt x="98232" y="63851"/>
                  </a:cubicBezTo>
                  <a:lnTo>
                    <a:pt x="19699" y="64538"/>
                  </a:lnTo>
                  <a:cubicBezTo>
                    <a:pt x="15765" y="64564"/>
                    <a:pt x="12094" y="63323"/>
                    <a:pt x="9005" y="61132"/>
                  </a:cubicBezTo>
                  <a:cubicBezTo>
                    <a:pt x="7631" y="60181"/>
                    <a:pt x="6338" y="59019"/>
                    <a:pt x="5308" y="57699"/>
                  </a:cubicBezTo>
                  <a:cubicBezTo>
                    <a:pt x="4595" y="56880"/>
                    <a:pt x="3935" y="56009"/>
                    <a:pt x="3380" y="55084"/>
                  </a:cubicBezTo>
                  <a:cubicBezTo>
                    <a:pt x="2720" y="54002"/>
                    <a:pt x="2139" y="52866"/>
                    <a:pt x="1690" y="51625"/>
                  </a:cubicBezTo>
                  <a:cubicBezTo>
                    <a:pt x="1373" y="50807"/>
                    <a:pt x="1083" y="49909"/>
                    <a:pt x="871" y="49038"/>
                  </a:cubicBezTo>
                  <a:cubicBezTo>
                    <a:pt x="581" y="47928"/>
                    <a:pt x="370" y="46767"/>
                    <a:pt x="290" y="45578"/>
                  </a:cubicBezTo>
                  <a:cubicBezTo>
                    <a:pt x="238" y="44971"/>
                    <a:pt x="211" y="44364"/>
                    <a:pt x="185" y="43783"/>
                  </a:cubicBezTo>
                  <a:lnTo>
                    <a:pt x="0" y="21839"/>
                  </a:lnTo>
                  <a:cubicBezTo>
                    <a:pt x="0" y="21628"/>
                    <a:pt x="0" y="21443"/>
                    <a:pt x="0" y="21232"/>
                  </a:cubicBezTo>
                  <a:cubicBezTo>
                    <a:pt x="0" y="20334"/>
                    <a:pt x="53" y="19462"/>
                    <a:pt x="211" y="18591"/>
                  </a:cubicBezTo>
                  <a:cubicBezTo>
                    <a:pt x="343" y="17403"/>
                    <a:pt x="581" y="16267"/>
                    <a:pt x="951" y="15158"/>
                  </a:cubicBezTo>
                  <a:cubicBezTo>
                    <a:pt x="1215" y="14234"/>
                    <a:pt x="1505" y="13389"/>
                    <a:pt x="1928" y="12517"/>
                  </a:cubicBezTo>
                  <a:cubicBezTo>
                    <a:pt x="2482" y="11276"/>
                    <a:pt x="3116" y="10141"/>
                    <a:pt x="3908" y="9032"/>
                  </a:cubicBezTo>
                  <a:cubicBezTo>
                    <a:pt x="4568" y="8055"/>
                    <a:pt x="5281" y="7157"/>
                    <a:pt x="6126" y="6365"/>
                  </a:cubicBezTo>
                  <a:cubicBezTo>
                    <a:pt x="7526" y="4912"/>
                    <a:pt x="9084" y="3724"/>
                    <a:pt x="10800" y="2853"/>
                  </a:cubicBezTo>
                  <a:cubicBezTo>
                    <a:pt x="13335" y="1480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1E0C23CC-0B3D-25FB-CB29-9BF7F65EDD7F}"/>
                </a:ext>
              </a:extLst>
            </p:cNvPr>
            <p:cNvSpPr/>
            <p:nvPr/>
          </p:nvSpPr>
          <p:spPr>
            <a:xfrm rot="16200000" flipH="1">
              <a:off x="2445604" y="2461022"/>
              <a:ext cx="187150" cy="102862"/>
            </a:xfrm>
            <a:custGeom>
              <a:avLst/>
              <a:gdLst>
                <a:gd name="connsiteX0" fmla="*/ 19145 w 117376"/>
                <a:gd name="connsiteY0" fmla="*/ 687 h 64512"/>
                <a:gd name="connsiteX1" fmla="*/ 97677 w 117376"/>
                <a:gd name="connsiteY1" fmla="*/ 1 h 64512"/>
                <a:gd name="connsiteX2" fmla="*/ 106048 w 117376"/>
                <a:gd name="connsiteY2" fmla="*/ 2008 h 64512"/>
                <a:gd name="connsiteX3" fmla="*/ 110775 w 117376"/>
                <a:gd name="connsiteY3" fmla="*/ 5440 h 64512"/>
                <a:gd name="connsiteX4" fmla="*/ 113046 w 117376"/>
                <a:gd name="connsiteY4" fmla="*/ 8055 h 64512"/>
                <a:gd name="connsiteX5" fmla="*/ 115079 w 117376"/>
                <a:gd name="connsiteY5" fmla="*/ 11514 h 64512"/>
                <a:gd name="connsiteX6" fmla="*/ 116109 w 117376"/>
                <a:gd name="connsiteY6" fmla="*/ 14128 h 64512"/>
                <a:gd name="connsiteX7" fmla="*/ 116901 w 117376"/>
                <a:gd name="connsiteY7" fmla="*/ 17561 h 64512"/>
                <a:gd name="connsiteX8" fmla="*/ 117165 w 117376"/>
                <a:gd name="connsiteY8" fmla="*/ 20202 h 64512"/>
                <a:gd name="connsiteX9" fmla="*/ 117192 w 117376"/>
                <a:gd name="connsiteY9" fmla="*/ 20809 h 64512"/>
                <a:gd name="connsiteX10" fmla="*/ 117376 w 117376"/>
                <a:gd name="connsiteY10" fmla="*/ 42752 h 64512"/>
                <a:gd name="connsiteX11" fmla="*/ 117324 w 117376"/>
                <a:gd name="connsiteY11" fmla="*/ 44548 h 64512"/>
                <a:gd name="connsiteX12" fmla="*/ 116796 w 117376"/>
                <a:gd name="connsiteY12" fmla="*/ 48008 h 64512"/>
                <a:gd name="connsiteX13" fmla="*/ 116030 w 117376"/>
                <a:gd name="connsiteY13" fmla="*/ 50622 h 64512"/>
                <a:gd name="connsiteX14" fmla="*/ 114392 w 117376"/>
                <a:gd name="connsiteY14" fmla="*/ 54107 h 64512"/>
                <a:gd name="connsiteX15" fmla="*/ 112518 w 117376"/>
                <a:gd name="connsiteY15" fmla="*/ 56748 h 64512"/>
                <a:gd name="connsiteX16" fmla="*/ 108874 w 117376"/>
                <a:gd name="connsiteY16" fmla="*/ 60233 h 64512"/>
                <a:gd name="connsiteX17" fmla="*/ 98232 w 117376"/>
                <a:gd name="connsiteY17" fmla="*/ 63825 h 64512"/>
                <a:gd name="connsiteX18" fmla="*/ 19699 w 117376"/>
                <a:gd name="connsiteY18" fmla="*/ 64512 h 64512"/>
                <a:gd name="connsiteX19" fmla="*/ 9005 w 117376"/>
                <a:gd name="connsiteY19" fmla="*/ 61105 h 64512"/>
                <a:gd name="connsiteX20" fmla="*/ 5308 w 117376"/>
                <a:gd name="connsiteY20" fmla="*/ 57672 h 64512"/>
                <a:gd name="connsiteX21" fmla="*/ 3380 w 117376"/>
                <a:gd name="connsiteY21" fmla="*/ 55058 h 64512"/>
                <a:gd name="connsiteX22" fmla="*/ 1690 w 117376"/>
                <a:gd name="connsiteY22" fmla="*/ 51599 h 64512"/>
                <a:gd name="connsiteX23" fmla="*/ 871 w 117376"/>
                <a:gd name="connsiteY23" fmla="*/ 49011 h 64512"/>
                <a:gd name="connsiteX24" fmla="*/ 290 w 117376"/>
                <a:gd name="connsiteY24" fmla="*/ 45552 h 64512"/>
                <a:gd name="connsiteX25" fmla="*/ 185 w 117376"/>
                <a:gd name="connsiteY25" fmla="*/ 43756 h 64512"/>
                <a:gd name="connsiteX26" fmla="*/ 0 w 117376"/>
                <a:gd name="connsiteY26" fmla="*/ 21812 h 64512"/>
                <a:gd name="connsiteX27" fmla="*/ 0 w 117376"/>
                <a:gd name="connsiteY27" fmla="*/ 21205 h 64512"/>
                <a:gd name="connsiteX28" fmla="*/ 211 w 117376"/>
                <a:gd name="connsiteY28" fmla="*/ 18564 h 64512"/>
                <a:gd name="connsiteX29" fmla="*/ 951 w 117376"/>
                <a:gd name="connsiteY29" fmla="*/ 15132 h 64512"/>
                <a:gd name="connsiteX30" fmla="*/ 1928 w 117376"/>
                <a:gd name="connsiteY30" fmla="*/ 12491 h 64512"/>
                <a:gd name="connsiteX31" fmla="*/ 3908 w 117376"/>
                <a:gd name="connsiteY31" fmla="*/ 9005 h 64512"/>
                <a:gd name="connsiteX32" fmla="*/ 6126 w 117376"/>
                <a:gd name="connsiteY32" fmla="*/ 6338 h 64512"/>
                <a:gd name="connsiteX33" fmla="*/ 10800 w 117376"/>
                <a:gd name="connsiteY33" fmla="*/ 2826 h 64512"/>
                <a:gd name="connsiteX34" fmla="*/ 19118 w 117376"/>
                <a:gd name="connsiteY34" fmla="*/ 661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12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2"/>
                    <a:pt x="109375" y="4015"/>
                    <a:pt x="110775" y="5440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7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2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6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6"/>
                    <a:pt x="108874" y="60233"/>
                  </a:cubicBezTo>
                  <a:cubicBezTo>
                    <a:pt x="105837" y="62478"/>
                    <a:pt x="102166" y="63799"/>
                    <a:pt x="98232" y="63825"/>
                  </a:cubicBezTo>
                  <a:lnTo>
                    <a:pt x="19699" y="64512"/>
                  </a:lnTo>
                  <a:cubicBezTo>
                    <a:pt x="15765" y="64538"/>
                    <a:pt x="12094" y="63297"/>
                    <a:pt x="9005" y="61105"/>
                  </a:cubicBezTo>
                  <a:cubicBezTo>
                    <a:pt x="7631" y="60155"/>
                    <a:pt x="6338" y="58992"/>
                    <a:pt x="5308" y="57672"/>
                  </a:cubicBezTo>
                  <a:cubicBezTo>
                    <a:pt x="4595" y="56854"/>
                    <a:pt x="3935" y="55982"/>
                    <a:pt x="3380" y="55058"/>
                  </a:cubicBezTo>
                  <a:cubicBezTo>
                    <a:pt x="2720" y="53975"/>
                    <a:pt x="2139" y="52840"/>
                    <a:pt x="1690" y="51599"/>
                  </a:cubicBezTo>
                  <a:cubicBezTo>
                    <a:pt x="1373" y="50780"/>
                    <a:pt x="1083" y="49882"/>
                    <a:pt x="871" y="49011"/>
                  </a:cubicBezTo>
                  <a:cubicBezTo>
                    <a:pt x="581" y="47902"/>
                    <a:pt x="370" y="46740"/>
                    <a:pt x="290" y="45552"/>
                  </a:cubicBezTo>
                  <a:cubicBezTo>
                    <a:pt x="238" y="44944"/>
                    <a:pt x="211" y="44337"/>
                    <a:pt x="185" y="43756"/>
                  </a:cubicBezTo>
                  <a:lnTo>
                    <a:pt x="0" y="21812"/>
                  </a:lnTo>
                  <a:cubicBezTo>
                    <a:pt x="0" y="21601"/>
                    <a:pt x="0" y="21416"/>
                    <a:pt x="0" y="21205"/>
                  </a:cubicBezTo>
                  <a:cubicBezTo>
                    <a:pt x="0" y="20307"/>
                    <a:pt x="53" y="19436"/>
                    <a:pt x="211" y="18564"/>
                  </a:cubicBezTo>
                  <a:cubicBezTo>
                    <a:pt x="343" y="17376"/>
                    <a:pt x="581" y="16241"/>
                    <a:pt x="951" y="15132"/>
                  </a:cubicBezTo>
                  <a:cubicBezTo>
                    <a:pt x="1215" y="14207"/>
                    <a:pt x="1505" y="13362"/>
                    <a:pt x="1928" y="12491"/>
                  </a:cubicBezTo>
                  <a:cubicBezTo>
                    <a:pt x="2482" y="11250"/>
                    <a:pt x="3116" y="10114"/>
                    <a:pt x="3908" y="9005"/>
                  </a:cubicBezTo>
                  <a:cubicBezTo>
                    <a:pt x="4568" y="8028"/>
                    <a:pt x="5281" y="7130"/>
                    <a:pt x="6126" y="6338"/>
                  </a:cubicBezTo>
                  <a:cubicBezTo>
                    <a:pt x="7526" y="4886"/>
                    <a:pt x="9084" y="3698"/>
                    <a:pt x="10800" y="2826"/>
                  </a:cubicBezTo>
                  <a:cubicBezTo>
                    <a:pt x="13335" y="1453"/>
                    <a:pt x="16134" y="687"/>
                    <a:pt x="19118" y="661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7581E943-B34F-69B6-B761-1980B6B7B075}"/>
                </a:ext>
              </a:extLst>
            </p:cNvPr>
            <p:cNvSpPr/>
            <p:nvPr/>
          </p:nvSpPr>
          <p:spPr>
            <a:xfrm rot="16200000" flipH="1">
              <a:off x="2445940" y="1552972"/>
              <a:ext cx="187150" cy="94946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5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3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5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3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025F28D3-1696-D277-D1BD-1710C0DFBF28}"/>
                </a:ext>
              </a:extLst>
            </p:cNvPr>
            <p:cNvSpPr/>
            <p:nvPr/>
          </p:nvSpPr>
          <p:spPr>
            <a:xfrm rot="16200000" flipH="1">
              <a:off x="2655273" y="1164676"/>
              <a:ext cx="178497" cy="482476"/>
            </a:xfrm>
            <a:custGeom>
              <a:avLst/>
              <a:gdLst>
                <a:gd name="connsiteX0" fmla="*/ 19430 w 178498"/>
                <a:gd name="connsiteY0" fmla="*/ 500661 h 530724"/>
                <a:gd name="connsiteX1" fmla="*/ 19430 w 178498"/>
                <a:gd name="connsiteY1" fmla="*/ 500661 h 530724"/>
                <a:gd name="connsiteX2" fmla="*/ 19430 w 178498"/>
                <a:gd name="connsiteY2" fmla="*/ 500662 h 530724"/>
                <a:gd name="connsiteX3" fmla="*/ 19471 w 178498"/>
                <a:gd name="connsiteY3" fmla="*/ 506934 h 530724"/>
                <a:gd name="connsiteX4" fmla="*/ 19483 w 178498"/>
                <a:gd name="connsiteY4" fmla="*/ 506933 h 530724"/>
                <a:gd name="connsiteX5" fmla="*/ 19599 w 178498"/>
                <a:gd name="connsiteY5" fmla="*/ 520407 h 530724"/>
                <a:gd name="connsiteX6" fmla="*/ 146288 w 178498"/>
                <a:gd name="connsiteY6" fmla="*/ 519272 h 530724"/>
                <a:gd name="connsiteX7" fmla="*/ 164226 w 178498"/>
                <a:gd name="connsiteY7" fmla="*/ 530724 h 530724"/>
                <a:gd name="connsiteX8" fmla="*/ 178498 w 178498"/>
                <a:gd name="connsiteY8" fmla="*/ 516198 h 530724"/>
                <a:gd name="connsiteX9" fmla="*/ 162703 w 178498"/>
                <a:gd name="connsiteY9" fmla="*/ 504535 h 530724"/>
                <a:gd name="connsiteX10" fmla="*/ 162750 w 178498"/>
                <a:gd name="connsiteY10" fmla="*/ 504534 h 530724"/>
                <a:gd name="connsiteX11" fmla="*/ 155946 w 178498"/>
                <a:gd name="connsiteY11" fmla="*/ 499545 h 530724"/>
                <a:gd name="connsiteX12" fmla="*/ 155804 w 178498"/>
                <a:gd name="connsiteY12" fmla="*/ 499440 h 530724"/>
                <a:gd name="connsiteX13" fmla="*/ 155803 w 178498"/>
                <a:gd name="connsiteY13" fmla="*/ 499440 h 530724"/>
                <a:gd name="connsiteX14" fmla="*/ 17662 w 178498"/>
                <a:gd name="connsiteY14" fmla="*/ 299992 h 530724"/>
                <a:gd name="connsiteX15" fmla="*/ 17747 w 178498"/>
                <a:gd name="connsiteY15" fmla="*/ 311656 h 530724"/>
                <a:gd name="connsiteX16" fmla="*/ 88313 w 178498"/>
                <a:gd name="connsiteY16" fmla="*/ 314518 h 530724"/>
                <a:gd name="connsiteX17" fmla="*/ 88228 w 178498"/>
                <a:gd name="connsiteY17" fmla="*/ 306898 h 530724"/>
                <a:gd name="connsiteX18" fmla="*/ 16904 w 178498"/>
                <a:gd name="connsiteY18" fmla="*/ 221679 h 530724"/>
                <a:gd name="connsiteX19" fmla="*/ 16989 w 178498"/>
                <a:gd name="connsiteY19" fmla="*/ 233341 h 530724"/>
                <a:gd name="connsiteX20" fmla="*/ 17030 w 178498"/>
                <a:gd name="connsiteY20" fmla="*/ 233341 h 530724"/>
                <a:gd name="connsiteX21" fmla="*/ 87470 w 178498"/>
                <a:gd name="connsiteY21" fmla="*/ 225172 h 530724"/>
                <a:gd name="connsiteX22" fmla="*/ 87385 w 178498"/>
                <a:gd name="connsiteY22" fmla="*/ 217552 h 530724"/>
                <a:gd name="connsiteX23" fmla="*/ 16904 w 178498"/>
                <a:gd name="connsiteY23" fmla="*/ 221679 h 530724"/>
                <a:gd name="connsiteX24" fmla="*/ 4101 w 178498"/>
                <a:gd name="connsiteY24" fmla="*/ 493645 h 530724"/>
                <a:gd name="connsiteX25" fmla="*/ 4163 w 178498"/>
                <a:gd name="connsiteY25" fmla="*/ 500634 h 530724"/>
                <a:gd name="connsiteX26" fmla="*/ 156025 w 178498"/>
                <a:gd name="connsiteY26" fmla="*/ 499282 h 530724"/>
                <a:gd name="connsiteX27" fmla="*/ 155963 w 178498"/>
                <a:gd name="connsiteY27" fmla="*/ 492293 h 530724"/>
                <a:gd name="connsiteX28" fmla="*/ 0 w 178498"/>
                <a:gd name="connsiteY28" fmla="*/ 32658 h 530724"/>
                <a:gd name="connsiteX29" fmla="*/ 62 w 178498"/>
                <a:gd name="connsiteY29" fmla="*/ 39647 h 530724"/>
                <a:gd name="connsiteX30" fmla="*/ 151924 w 178498"/>
                <a:gd name="connsiteY30" fmla="*/ 38295 h 530724"/>
                <a:gd name="connsiteX31" fmla="*/ 151862 w 178498"/>
                <a:gd name="connsiteY31" fmla="*/ 31306 h 530724"/>
                <a:gd name="connsiteX32" fmla="*/ 151830 w 178498"/>
                <a:gd name="connsiteY32" fmla="*/ 31307 h 530724"/>
                <a:gd name="connsiteX33" fmla="*/ 158501 w 178498"/>
                <a:gd name="connsiteY33" fmla="*/ 26231 h 530724"/>
                <a:gd name="connsiteX34" fmla="*/ 158474 w 178498"/>
                <a:gd name="connsiteY34" fmla="*/ 26231 h 530724"/>
                <a:gd name="connsiteX35" fmla="*/ 174077 w 178498"/>
                <a:gd name="connsiteY35" fmla="*/ 14315 h 530724"/>
                <a:gd name="connsiteX36" fmla="*/ 159510 w 178498"/>
                <a:gd name="connsiteY36" fmla="*/ 0 h 530724"/>
                <a:gd name="connsiteX37" fmla="*/ 141783 w 178498"/>
                <a:gd name="connsiteY37" fmla="*/ 11789 h 530724"/>
                <a:gd name="connsiteX38" fmla="*/ 15136 w 178498"/>
                <a:gd name="connsiteY38" fmla="*/ 12926 h 530724"/>
                <a:gd name="connsiteX39" fmla="*/ 15251 w 178498"/>
                <a:gd name="connsiteY39" fmla="*/ 26400 h 530724"/>
                <a:gd name="connsiteX40" fmla="*/ 15221 w 178498"/>
                <a:gd name="connsiteY40" fmla="*/ 26400 h 530724"/>
                <a:gd name="connsiteX41" fmla="*/ 15304 w 178498"/>
                <a:gd name="connsiteY41" fmla="*/ 32522 h 5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78498" h="530724">
                  <a:moveTo>
                    <a:pt x="19430" y="500661"/>
                  </a:moveTo>
                  <a:lnTo>
                    <a:pt x="19430" y="500661"/>
                  </a:lnTo>
                  <a:lnTo>
                    <a:pt x="19430" y="500662"/>
                  </a:lnTo>
                  <a:lnTo>
                    <a:pt x="19471" y="506934"/>
                  </a:lnTo>
                  <a:lnTo>
                    <a:pt x="19483" y="506933"/>
                  </a:lnTo>
                  <a:lnTo>
                    <a:pt x="19599" y="520407"/>
                  </a:lnTo>
                  <a:lnTo>
                    <a:pt x="146288" y="519272"/>
                  </a:lnTo>
                  <a:lnTo>
                    <a:pt x="164226" y="530724"/>
                  </a:lnTo>
                  <a:lnTo>
                    <a:pt x="178498" y="516198"/>
                  </a:lnTo>
                  <a:lnTo>
                    <a:pt x="162703" y="504535"/>
                  </a:lnTo>
                  <a:lnTo>
                    <a:pt x="162750" y="504534"/>
                  </a:lnTo>
                  <a:lnTo>
                    <a:pt x="155946" y="499545"/>
                  </a:lnTo>
                  <a:lnTo>
                    <a:pt x="155804" y="499440"/>
                  </a:lnTo>
                  <a:lnTo>
                    <a:pt x="155803" y="499440"/>
                  </a:lnTo>
                  <a:close/>
                  <a:moveTo>
                    <a:pt x="17662" y="299992"/>
                  </a:moveTo>
                  <a:lnTo>
                    <a:pt x="17747" y="311656"/>
                  </a:lnTo>
                  <a:cubicBezTo>
                    <a:pt x="31682" y="312413"/>
                    <a:pt x="64818" y="314223"/>
                    <a:pt x="88313" y="314518"/>
                  </a:cubicBezTo>
                  <a:lnTo>
                    <a:pt x="88228" y="306898"/>
                  </a:lnTo>
                  <a:close/>
                  <a:moveTo>
                    <a:pt x="16904" y="221679"/>
                  </a:moveTo>
                  <a:lnTo>
                    <a:pt x="16989" y="233341"/>
                  </a:lnTo>
                  <a:lnTo>
                    <a:pt x="17030" y="233341"/>
                  </a:lnTo>
                  <a:lnTo>
                    <a:pt x="87470" y="225172"/>
                  </a:lnTo>
                  <a:lnTo>
                    <a:pt x="87385" y="217552"/>
                  </a:lnTo>
                  <a:cubicBezTo>
                    <a:pt x="63934" y="218268"/>
                    <a:pt x="30798" y="220668"/>
                    <a:pt x="16904" y="221679"/>
                  </a:cubicBezTo>
                  <a:close/>
                  <a:moveTo>
                    <a:pt x="4101" y="493645"/>
                  </a:moveTo>
                  <a:lnTo>
                    <a:pt x="4163" y="500634"/>
                  </a:lnTo>
                  <a:lnTo>
                    <a:pt x="156025" y="499282"/>
                  </a:lnTo>
                  <a:lnTo>
                    <a:pt x="155963" y="492293"/>
                  </a:lnTo>
                  <a:close/>
                  <a:moveTo>
                    <a:pt x="0" y="32658"/>
                  </a:moveTo>
                  <a:lnTo>
                    <a:pt x="62" y="39647"/>
                  </a:lnTo>
                  <a:lnTo>
                    <a:pt x="151924" y="38295"/>
                  </a:lnTo>
                  <a:lnTo>
                    <a:pt x="151862" y="31306"/>
                  </a:lnTo>
                  <a:lnTo>
                    <a:pt x="151830" y="31307"/>
                  </a:lnTo>
                  <a:lnTo>
                    <a:pt x="158501" y="26231"/>
                  </a:lnTo>
                  <a:lnTo>
                    <a:pt x="158474" y="26231"/>
                  </a:lnTo>
                  <a:lnTo>
                    <a:pt x="174077" y="14315"/>
                  </a:lnTo>
                  <a:lnTo>
                    <a:pt x="159510" y="0"/>
                  </a:lnTo>
                  <a:lnTo>
                    <a:pt x="141783" y="11789"/>
                  </a:lnTo>
                  <a:lnTo>
                    <a:pt x="15136" y="12926"/>
                  </a:lnTo>
                  <a:lnTo>
                    <a:pt x="15251" y="26400"/>
                  </a:lnTo>
                  <a:lnTo>
                    <a:pt x="15221" y="26400"/>
                  </a:lnTo>
                  <a:lnTo>
                    <a:pt x="15304" y="32522"/>
                  </a:lnTo>
                  <a:close/>
                </a:path>
              </a:pathLst>
            </a:custGeom>
            <a:gradFill>
              <a:gsLst>
                <a:gs pos="0">
                  <a:srgbClr val="1CA3F7"/>
                </a:gs>
                <a:gs pos="97000">
                  <a:srgbClr val="1D9FFF"/>
                </a:gs>
              </a:gsLst>
              <a:lin ang="6367801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1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427EA0B8-99D5-74C7-03F2-A15DCD2898DD}"/>
              </a:ext>
            </a:extLst>
          </p:cNvPr>
          <p:cNvSpPr/>
          <p:nvPr/>
        </p:nvSpPr>
        <p:spPr>
          <a:xfrm>
            <a:off x="214793" y="911361"/>
            <a:ext cx="8272558" cy="3749654"/>
          </a:xfrm>
          <a:prstGeom prst="horizontalScroll">
            <a:avLst/>
          </a:prstGeom>
          <a:solidFill>
            <a:srgbClr val="3D3256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chemeClr val="accent6">
                  <a:lumOff val="44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44B630-F85F-04E8-77FD-AF57E3EEB8D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5100" y="1104645"/>
            <a:ext cx="7704002" cy="3062320"/>
          </a:xfrm>
        </p:spPr>
        <p:txBody>
          <a:bodyPr>
            <a:normAutofit fontScale="25000" lnSpcReduction="20000"/>
          </a:bodyPr>
          <a:lstStyle/>
          <a:p>
            <a:pPr marL="133350" indent="0">
              <a:buNone/>
            </a:pPr>
            <a:r>
              <a:rPr lang="en-US" sz="6400" b="1" dirty="0">
                <a:solidFill>
                  <a:srgbClr val="92D050"/>
                </a:solidFill>
              </a:rPr>
              <a:t>INITIAL ATTEMPT TO REVISE WOUND CARE PROTOCOL</a:t>
            </a:r>
          </a:p>
          <a:p>
            <a:pPr marL="133350" indent="0">
              <a:buNone/>
            </a:pPr>
            <a:endParaRPr lang="en-US" sz="3200" i="1" dirty="0"/>
          </a:p>
          <a:p>
            <a:pPr marL="133350" indent="0">
              <a:buNone/>
            </a:pPr>
            <a:r>
              <a:rPr lang="en-US" sz="3200" i="1" dirty="0"/>
              <a:t>Wash with soap/water or wound cleanser before each new dressing. May discontinue skin/wound treatments once healed.</a:t>
            </a:r>
            <a:endParaRPr lang="en-US" sz="3200" dirty="0"/>
          </a:p>
          <a:p>
            <a:pPr marL="133350" indent="0">
              <a:buNone/>
            </a:pPr>
            <a:r>
              <a:rPr lang="en-US" sz="3200" b="1" dirty="0"/>
              <a:t> </a:t>
            </a:r>
            <a:endParaRPr lang="en-US" sz="3200" dirty="0"/>
          </a:p>
          <a:p>
            <a:pPr marL="133350" indent="0">
              <a:buNone/>
            </a:pPr>
            <a:r>
              <a:rPr lang="en-US" sz="3200" b="1" dirty="0"/>
              <a:t>SKIN TEARS, LACERATIONS, &amp; ABRASIONS:</a:t>
            </a:r>
            <a:endParaRPr lang="en-US" sz="3200" dirty="0"/>
          </a:p>
          <a:p>
            <a:pPr marL="133350" lvl="0" indent="0">
              <a:buClr>
                <a:srgbClr val="92D050"/>
              </a:buClr>
              <a:buSzPct val="25000"/>
              <a:buNone/>
            </a:pPr>
            <a:r>
              <a:rPr lang="en-US" sz="3200" dirty="0"/>
              <a:t>Replace any loose skin flap, if applicable, immediately following a skin tear; may use </a:t>
            </a:r>
            <a:r>
              <a:rPr lang="en-US" sz="3200" dirty="0" err="1"/>
              <a:t>steristrips</a:t>
            </a:r>
            <a:r>
              <a:rPr lang="en-US" sz="3200" dirty="0"/>
              <a:t> to hold skin tear flap in place per nursing judgment.</a:t>
            </a:r>
          </a:p>
          <a:p>
            <a:pPr marL="133350" lvl="0" indent="0">
              <a:buClr>
                <a:srgbClr val="92D050"/>
              </a:buClr>
              <a:buSzPct val="25000"/>
              <a:buNone/>
            </a:pPr>
            <a:r>
              <a:rPr lang="en-US" sz="3200" dirty="0"/>
              <a:t>If small to moderate drainage, cover with foam border (</a:t>
            </a:r>
            <a:r>
              <a:rPr lang="en-US" sz="3200" dirty="0" err="1"/>
              <a:t>ie</a:t>
            </a:r>
            <a:r>
              <a:rPr lang="en-US" sz="3200" dirty="0"/>
              <a:t> Mepilex Border with date), changing dressing 2x/week &amp; PRN per nursing judgement.</a:t>
            </a:r>
          </a:p>
          <a:p>
            <a:pPr marL="133350" lvl="0" indent="0">
              <a:buClr>
                <a:srgbClr val="92D050"/>
              </a:buClr>
              <a:buSzPct val="25000"/>
              <a:buNone/>
            </a:pPr>
            <a:r>
              <a:rPr lang="en-US" sz="3200" dirty="0"/>
              <a:t>If large amount of drainage, dress daily &amp; PRN as follows: Apply Xeroform, cover with ABD pad or gauze, secure per nursing judgement (</a:t>
            </a:r>
            <a:r>
              <a:rPr lang="en-US" sz="3200" dirty="0" err="1"/>
              <a:t>ie</a:t>
            </a:r>
            <a:r>
              <a:rPr lang="en-US" sz="3200" dirty="0"/>
              <a:t> roll gauze/tape or tubular netting).</a:t>
            </a:r>
          </a:p>
          <a:p>
            <a:pPr marL="133350" indent="0">
              <a:buNone/>
            </a:pPr>
            <a:r>
              <a:rPr lang="en-US" sz="3200" dirty="0"/>
              <a:t> </a:t>
            </a:r>
          </a:p>
          <a:p>
            <a:pPr marL="133350" indent="0">
              <a:buNone/>
            </a:pPr>
            <a:r>
              <a:rPr lang="en-US" sz="3200" b="1" dirty="0"/>
              <a:t>PRESSURE INJURIES exposed to urine/stool:</a:t>
            </a:r>
            <a:endParaRPr lang="en-US" sz="3200" dirty="0"/>
          </a:p>
          <a:p>
            <a:pPr marL="133350" lvl="0" indent="0">
              <a:buNone/>
            </a:pPr>
            <a:r>
              <a:rPr lang="en-US" sz="3200" dirty="0"/>
              <a:t>For shallow pressure injuries, apply thick layer of barrier cream (</a:t>
            </a:r>
            <a:r>
              <a:rPr lang="en-US" sz="3200" dirty="0" err="1"/>
              <a:t>ie</a:t>
            </a:r>
            <a:r>
              <a:rPr lang="en-US" sz="3200" dirty="0"/>
              <a:t> Desitin).</a:t>
            </a:r>
          </a:p>
          <a:p>
            <a:pPr marL="133350" lvl="0" indent="0">
              <a:buNone/>
            </a:pPr>
            <a:r>
              <a:rPr lang="en-US" sz="3200" dirty="0"/>
              <a:t>It is </a:t>
            </a:r>
            <a:r>
              <a:rPr lang="en-US" sz="3200" b="1" dirty="0"/>
              <a:t>not</a:t>
            </a:r>
            <a:r>
              <a:rPr lang="en-US" sz="3200" dirty="0"/>
              <a:t> necessary to remove all the barrier cream when soiling occurs; gently cleanse soiled area and reapply cream where needed to provide protection.</a:t>
            </a:r>
          </a:p>
          <a:p>
            <a:pPr marL="133350" indent="0">
              <a:buNone/>
            </a:pPr>
            <a:r>
              <a:rPr lang="en-US" sz="3200" dirty="0"/>
              <a:t>Encourage resident to offload area of injury and to turn/shift often.</a:t>
            </a:r>
          </a:p>
          <a:p>
            <a:pPr marL="133350" indent="0">
              <a:buNone/>
            </a:pPr>
            <a:r>
              <a:rPr lang="en-US" sz="3200" b="1" dirty="0"/>
              <a:t> </a:t>
            </a:r>
            <a:endParaRPr lang="en-US" sz="3200" dirty="0"/>
          </a:p>
          <a:p>
            <a:pPr marL="133350" indent="0">
              <a:buNone/>
            </a:pPr>
            <a:r>
              <a:rPr lang="en-US" sz="3200" b="1" dirty="0"/>
              <a:t>PRESSURE INJURIES not exposed to urine/stool:</a:t>
            </a:r>
            <a:endParaRPr lang="en-US" sz="3200" dirty="0"/>
          </a:p>
          <a:p>
            <a:pPr marL="133350" lvl="0" indent="0">
              <a:buNone/>
            </a:pPr>
            <a:r>
              <a:rPr lang="en-US" sz="3200" dirty="0"/>
              <a:t>Cover with foam border (</a:t>
            </a:r>
            <a:r>
              <a:rPr lang="en-US" sz="3200" dirty="0" err="1"/>
              <a:t>ie</a:t>
            </a:r>
            <a:r>
              <a:rPr lang="en-US" sz="3200" dirty="0"/>
              <a:t> Mepilex Border with date) and change twice a week &amp; PRN. </a:t>
            </a:r>
          </a:p>
          <a:p>
            <a:pPr marL="133350" indent="0">
              <a:buNone/>
            </a:pPr>
            <a:r>
              <a:rPr lang="en-US" sz="3200" dirty="0"/>
              <a:t>Encourage resident to offload pressure from the area of injury. </a:t>
            </a:r>
          </a:p>
          <a:p>
            <a:pPr marL="133350" indent="0">
              <a:buNone/>
            </a:pPr>
            <a:r>
              <a:rPr lang="en-US" sz="3200" b="1" dirty="0"/>
              <a:t> </a:t>
            </a:r>
            <a:endParaRPr lang="en-US" sz="3200" dirty="0"/>
          </a:p>
          <a:p>
            <a:pPr marL="133350" indent="0">
              <a:buNone/>
            </a:pPr>
            <a:r>
              <a:rPr lang="en-US" sz="3200" b="1" dirty="0"/>
              <a:t>CELLULITIS OF UPPER OR LOWER EXTREMITIES:</a:t>
            </a:r>
            <a:endParaRPr lang="en-US" sz="3200" dirty="0"/>
          </a:p>
          <a:p>
            <a:pPr marL="133350" lvl="0" indent="0">
              <a:buNone/>
            </a:pPr>
            <a:r>
              <a:rPr lang="en-US" sz="3200" dirty="0"/>
              <a:t>If cellulitis with edema, encourage resident to elevate affected area above heart level frequently (3-4x/day for 30 minutes each time). If tolerated, light compression may be applied (</a:t>
            </a:r>
            <a:r>
              <a:rPr lang="en-US" sz="3200" dirty="0" err="1"/>
              <a:t>ie</a:t>
            </a:r>
            <a:r>
              <a:rPr lang="en-US" sz="3200" dirty="0"/>
              <a:t> </a:t>
            </a:r>
            <a:r>
              <a:rPr lang="en-US" sz="3200" dirty="0" err="1"/>
              <a:t>tubigrip</a:t>
            </a:r>
            <a:r>
              <a:rPr lang="en-US" sz="3200" dirty="0"/>
              <a:t> or ACE wrap) to help reduce edema, unless contraindicated.</a:t>
            </a:r>
          </a:p>
          <a:p>
            <a:pPr marL="133350" lvl="0" indent="0">
              <a:buNone/>
            </a:pPr>
            <a:r>
              <a:rPr lang="en-US" sz="3200" dirty="0"/>
              <a:t>If weeping/open, dress daily &amp; PRN: Apply Xeroform, cover with ABD pad or gauze, secure per nursing judgement (</a:t>
            </a:r>
            <a:r>
              <a:rPr lang="en-US" sz="3200" dirty="0" err="1"/>
              <a:t>ie</a:t>
            </a:r>
            <a:r>
              <a:rPr lang="en-US" sz="3200" dirty="0"/>
              <a:t> roll gauze/tape or tubular netting). </a:t>
            </a:r>
          </a:p>
          <a:p>
            <a:pPr marL="133350" indent="0">
              <a:buNone/>
            </a:pPr>
            <a:r>
              <a:rPr lang="en-US" sz="3200" dirty="0"/>
              <a:t> </a:t>
            </a:r>
          </a:p>
          <a:p>
            <a:pPr marL="133350" indent="0">
              <a:buNone/>
            </a:pPr>
            <a:r>
              <a:rPr lang="en-US" sz="3200" b="1" dirty="0"/>
              <a:t>BURNS (MINOR):</a:t>
            </a:r>
            <a:endParaRPr lang="en-US" sz="3200" dirty="0"/>
          </a:p>
          <a:p>
            <a:pPr marL="133350" lvl="0" indent="0">
              <a:buNone/>
            </a:pPr>
            <a:r>
              <a:rPr lang="en-US" sz="3200" dirty="0"/>
              <a:t>Immediately remove burning agent, flush skin with cool water and/or apply cool compress.</a:t>
            </a:r>
          </a:p>
          <a:p>
            <a:pPr marL="133350" lvl="0" indent="0">
              <a:buNone/>
            </a:pPr>
            <a:r>
              <a:rPr lang="en-US" sz="3200" dirty="0"/>
              <a:t>After 15 minutes, reassess. If skin remains intact with mild erythema, a soothing lotion may be applied BID PRN.</a:t>
            </a:r>
          </a:p>
          <a:p>
            <a:pPr marL="133350" lvl="0" indent="0">
              <a:buNone/>
            </a:pPr>
            <a:r>
              <a:rPr lang="en-US" sz="3200" dirty="0"/>
              <a:t>If skin does NOT remain intact (peels, weeps, or blisters), initiate treatment: Daily apply Bacitracin or TAO ointment, if no allergies, to Xeroform and gently lay over burned area. Cover with dry gauze and/or ABD pad. Secure per nursing judgement (</a:t>
            </a:r>
            <a:r>
              <a:rPr lang="en-US" sz="3200" dirty="0" err="1"/>
              <a:t>ie</a:t>
            </a:r>
            <a:r>
              <a:rPr lang="en-US" sz="3200" dirty="0"/>
              <a:t> roll gauze/tape or tubular netting).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A10078-EB05-2CB7-7176-60C5C718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283952"/>
            <a:ext cx="7704002" cy="482701"/>
          </a:xfrm>
        </p:spPr>
        <p:txBody>
          <a:bodyPr>
            <a:noAutofit/>
          </a:bodyPr>
          <a:lstStyle/>
          <a:p>
            <a:r>
              <a:rPr lang="en-US" b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Bartels Wound Care Protocols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F60A18-2583-C3C6-623B-3C66C7A1E97F}"/>
              </a:ext>
            </a:extLst>
          </p:cNvPr>
          <p:cNvSpPr/>
          <p:nvPr/>
        </p:nvSpPr>
        <p:spPr>
          <a:xfrm rot="1311679">
            <a:off x="3752779" y="1675966"/>
            <a:ext cx="36074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Too wordy</a:t>
            </a:r>
          </a:p>
        </p:txBody>
      </p:sp>
    </p:spTree>
    <p:extLst>
      <p:ext uri="{BB962C8B-B14F-4D97-AF65-F5344CB8AC3E}">
        <p14:creationId xmlns:p14="http://schemas.microsoft.com/office/powerpoint/2010/main" val="1336052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A0E933F-1D9E-DC80-C6AD-E255ABB06B7B}"/>
              </a:ext>
            </a:extLst>
          </p:cNvPr>
          <p:cNvSpPr/>
          <p:nvPr/>
        </p:nvSpPr>
        <p:spPr>
          <a:xfrm>
            <a:off x="214793" y="911361"/>
            <a:ext cx="8272558" cy="3749654"/>
          </a:xfrm>
          <a:prstGeom prst="horizontalScroll">
            <a:avLst/>
          </a:prstGeom>
          <a:solidFill>
            <a:srgbClr val="3D3256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chemeClr val="accent6">
                  <a:lumOff val="44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8B58C9-200A-3ADC-6CC0-6696273D1CA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9999" y="1086232"/>
            <a:ext cx="7834857" cy="2816843"/>
          </a:xfrm>
        </p:spPr>
        <p:txBody>
          <a:bodyPr>
            <a:normAutofit fontScale="85000" lnSpcReduction="20000"/>
          </a:bodyPr>
          <a:lstStyle/>
          <a:p>
            <a:pPr marL="133350" indent="0">
              <a:buNone/>
            </a:pPr>
            <a:r>
              <a:rPr lang="en-US" sz="1900" b="1" dirty="0">
                <a:solidFill>
                  <a:srgbClr val="92D050"/>
                </a:solidFill>
              </a:rPr>
              <a:t>DON FINALIZED WOUND CARE PROTOCOL</a:t>
            </a:r>
          </a:p>
          <a:p>
            <a:pPr marL="133350" indent="0">
              <a:buNone/>
            </a:pPr>
            <a:endParaRPr lang="en-US" dirty="0"/>
          </a:p>
          <a:p>
            <a:pPr marL="133350" indent="0">
              <a:buNone/>
            </a:pPr>
            <a:r>
              <a:rPr lang="en-US" i="1" dirty="0"/>
              <a:t>For all skin/wound orders, wash with soap/water or wound cleanser before each new dressing. May discontinue skin/wound treatments once healed.</a:t>
            </a:r>
            <a:endParaRPr lang="en-US" dirty="0"/>
          </a:p>
          <a:p>
            <a:pPr marL="133350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marL="133350" indent="0">
              <a:buNone/>
            </a:pPr>
            <a:r>
              <a:rPr lang="en-US" b="1" dirty="0"/>
              <a:t>MINOR SKIN TEARS, LACERATIONS, ABRASIONS: </a:t>
            </a:r>
            <a:r>
              <a:rPr lang="en-US" dirty="0"/>
              <a:t>May </a:t>
            </a:r>
            <a:r>
              <a:rPr lang="en-US" dirty="0" err="1"/>
              <a:t>steristrip</a:t>
            </a:r>
            <a:r>
              <a:rPr lang="en-US" dirty="0"/>
              <a:t> to approximate wound edges. Cover with foam dressing as needed. Monitor for s/s of infection.</a:t>
            </a:r>
          </a:p>
          <a:p>
            <a:pPr marL="133350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marL="133350" indent="0">
              <a:buNone/>
            </a:pPr>
            <a:r>
              <a:rPr lang="en-US" b="1" dirty="0"/>
              <a:t>PRESSURE INJURIES not exposed to urine/stool: </a:t>
            </a:r>
            <a:r>
              <a:rPr lang="en-US" dirty="0"/>
              <a:t>Cover with foam dressing, change dressing 2x/week on shower days. </a:t>
            </a:r>
          </a:p>
          <a:p>
            <a:pPr marL="133350" indent="0">
              <a:buNone/>
            </a:pPr>
            <a:endParaRPr lang="en-US" b="1" dirty="0"/>
          </a:p>
          <a:p>
            <a:pPr marL="133350" indent="0">
              <a:buNone/>
            </a:pPr>
            <a:r>
              <a:rPr lang="en-US" b="1" dirty="0"/>
              <a:t>PRESSURE INJURIES exposed to urine/stool: </a:t>
            </a:r>
            <a:r>
              <a:rPr lang="en-US" dirty="0"/>
              <a:t>TID &amp; PRN thick layer of barrier cream after each bm/incontinence episode. Encourage resident to offload area of injury and to turn/shift often.</a:t>
            </a:r>
          </a:p>
          <a:p>
            <a:pPr marL="133350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marL="133350" indent="0">
              <a:buNone/>
            </a:pPr>
            <a:r>
              <a:rPr lang="en-US" b="1" dirty="0"/>
              <a:t>MINOR BURNS:</a:t>
            </a:r>
            <a:endParaRPr lang="en-US" dirty="0"/>
          </a:p>
          <a:p>
            <a:pPr marL="133350" indent="0">
              <a:buNone/>
            </a:pPr>
            <a:r>
              <a:rPr lang="en-US" dirty="0"/>
              <a:t>Flush with cool water, apply cool compress. If redness continues to be present 15 minutes after cool compress has been applied or skin is no longer intact, notify PCP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0F470A-8AC5-A73F-68B6-412793E4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74745"/>
            <a:ext cx="7704002" cy="482701"/>
          </a:xfrm>
        </p:spPr>
        <p:txBody>
          <a:bodyPr lIns="91424" tIns="91424" rIns="91424" bIns="91424" anchor="t">
            <a:noAutofit/>
          </a:bodyPr>
          <a:lstStyle/>
          <a:p>
            <a:r>
              <a:rPr lang="en-US" b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Bartels</a:t>
            </a:r>
            <a:r>
              <a:rPr lang="en-US" b="0" dirty="0"/>
              <a:t> </a:t>
            </a:r>
            <a:r>
              <a:rPr lang="en-US" b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Wound Care Protocols</a:t>
            </a:r>
          </a:p>
        </p:txBody>
      </p:sp>
      <p:sp>
        <p:nvSpPr>
          <p:cNvPr id="5" name="Star: 7 Points 4">
            <a:extLst>
              <a:ext uri="{FF2B5EF4-FFF2-40B4-BE49-F238E27FC236}">
                <a16:creationId xmlns:a16="http://schemas.microsoft.com/office/drawing/2014/main" id="{5252E043-2323-C941-F920-45E2ED01F446}"/>
              </a:ext>
            </a:extLst>
          </p:cNvPr>
          <p:cNvSpPr/>
          <p:nvPr/>
        </p:nvSpPr>
        <p:spPr>
          <a:xfrm>
            <a:off x="6717485" y="86124"/>
            <a:ext cx="1081773" cy="1342643"/>
          </a:xfrm>
          <a:prstGeom prst="star7">
            <a:avLst/>
          </a:prstGeom>
          <a:solidFill>
            <a:srgbClr val="E1D70D"/>
          </a:solidFill>
          <a:ln w="25400" cap="flat">
            <a:solidFill>
              <a:srgbClr val="FFFF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accent6">
                  <a:lumOff val="44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028" name="Picture 4" descr="Free Vector Checkered Flag - ClipArt Best">
            <a:extLst>
              <a:ext uri="{FF2B5EF4-FFF2-40B4-BE49-F238E27FC236}">
                <a16:creationId xmlns:a16="http://schemas.microsoft.com/office/drawing/2014/main" id="{DB748B3F-4C95-440D-BF84-8245C59F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96744" y="537137"/>
            <a:ext cx="723256" cy="5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138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02F58-C103-550C-0C6F-8DBBAD984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C5F7FED-4893-F8A5-C66C-E8ADB08B3BE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63849" y="2453851"/>
            <a:ext cx="8278371" cy="1711922"/>
          </a:xfrm>
        </p:spPr>
        <p:txBody>
          <a:bodyPr>
            <a:normAutofit/>
          </a:bodyPr>
          <a:lstStyle/>
          <a:p>
            <a:pPr marL="133350" indent="0">
              <a:buNone/>
            </a:pPr>
            <a:endParaRPr lang="en-US" dirty="0"/>
          </a:p>
          <a:p>
            <a:pPr marL="133350" indent="0">
              <a:buNone/>
            </a:pP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C2AE2-AC9E-F1AE-5975-B64BE38B250F}"/>
              </a:ext>
            </a:extLst>
          </p:cNvPr>
          <p:cNvSpPr/>
          <p:nvPr/>
        </p:nvSpPr>
        <p:spPr>
          <a:xfrm>
            <a:off x="2846273" y="4503573"/>
            <a:ext cx="34496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Medium" panose="020F0502020204030204" pitchFamily="18" charset="0"/>
              </a:rPr>
              <a:t>Any questions?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6C4D5D4-3A5E-04A0-D3F7-B912AC8C9B23}"/>
              </a:ext>
            </a:extLst>
          </p:cNvPr>
          <p:cNvSpPr/>
          <p:nvPr/>
        </p:nvSpPr>
        <p:spPr bwMode="auto">
          <a:xfrm rot="16200000">
            <a:off x="4392041" y="-254291"/>
            <a:ext cx="358139" cy="9142221"/>
          </a:xfrm>
          <a:custGeom>
            <a:avLst/>
            <a:gdLst>
              <a:gd name="connsiteX0" fmla="*/ 0 w 256859"/>
              <a:gd name="connsiteY0" fmla="*/ 0 h 869619"/>
              <a:gd name="connsiteX1" fmla="*/ 134408 w 256859"/>
              <a:gd name="connsiteY1" fmla="*/ 0 h 869619"/>
              <a:gd name="connsiteX2" fmla="*/ 134408 w 256859"/>
              <a:gd name="connsiteY2" fmla="*/ 122535 h 869619"/>
              <a:gd name="connsiteX3" fmla="*/ 256859 w 256859"/>
              <a:gd name="connsiteY3" fmla="*/ 122535 h 869619"/>
              <a:gd name="connsiteX4" fmla="*/ 256859 w 256859"/>
              <a:gd name="connsiteY4" fmla="*/ 256943 h 869619"/>
              <a:gd name="connsiteX5" fmla="*/ 134408 w 256859"/>
              <a:gd name="connsiteY5" fmla="*/ 256943 h 869619"/>
              <a:gd name="connsiteX6" fmla="*/ 134408 w 256859"/>
              <a:gd name="connsiteY6" fmla="*/ 367605 h 869619"/>
              <a:gd name="connsiteX7" fmla="*/ 256859 w 256859"/>
              <a:gd name="connsiteY7" fmla="*/ 367605 h 869619"/>
              <a:gd name="connsiteX8" fmla="*/ 256859 w 256859"/>
              <a:gd name="connsiteY8" fmla="*/ 502013 h 869619"/>
              <a:gd name="connsiteX9" fmla="*/ 134408 w 256859"/>
              <a:gd name="connsiteY9" fmla="*/ 502013 h 869619"/>
              <a:gd name="connsiteX10" fmla="*/ 134408 w 256859"/>
              <a:gd name="connsiteY10" fmla="*/ 612675 h 869619"/>
              <a:gd name="connsiteX11" fmla="*/ 256859 w 256859"/>
              <a:gd name="connsiteY11" fmla="*/ 612675 h 869619"/>
              <a:gd name="connsiteX12" fmla="*/ 256859 w 256859"/>
              <a:gd name="connsiteY12" fmla="*/ 747083 h 869619"/>
              <a:gd name="connsiteX13" fmla="*/ 134408 w 256859"/>
              <a:gd name="connsiteY13" fmla="*/ 747083 h 869619"/>
              <a:gd name="connsiteX14" fmla="*/ 134408 w 256859"/>
              <a:gd name="connsiteY14" fmla="*/ 869619 h 869619"/>
              <a:gd name="connsiteX15" fmla="*/ 0 w 256859"/>
              <a:gd name="connsiteY15" fmla="*/ 869619 h 869619"/>
              <a:gd name="connsiteX16" fmla="*/ 0 w 256859"/>
              <a:gd name="connsiteY16" fmla="*/ 735211 h 869619"/>
              <a:gd name="connsiteX17" fmla="*/ 122451 w 256859"/>
              <a:gd name="connsiteY17" fmla="*/ 735211 h 869619"/>
              <a:gd name="connsiteX18" fmla="*/ 122451 w 256859"/>
              <a:gd name="connsiteY18" fmla="*/ 624548 h 869619"/>
              <a:gd name="connsiteX19" fmla="*/ 0 w 256859"/>
              <a:gd name="connsiteY19" fmla="*/ 624548 h 869619"/>
              <a:gd name="connsiteX20" fmla="*/ 0 w 256859"/>
              <a:gd name="connsiteY20" fmla="*/ 490140 h 869619"/>
              <a:gd name="connsiteX21" fmla="*/ 122451 w 256859"/>
              <a:gd name="connsiteY21" fmla="*/ 490140 h 869619"/>
              <a:gd name="connsiteX22" fmla="*/ 122451 w 256859"/>
              <a:gd name="connsiteY22" fmla="*/ 379478 h 869619"/>
              <a:gd name="connsiteX23" fmla="*/ 0 w 256859"/>
              <a:gd name="connsiteY23" fmla="*/ 379478 h 869619"/>
              <a:gd name="connsiteX24" fmla="*/ 0 w 256859"/>
              <a:gd name="connsiteY24" fmla="*/ 245070 h 869619"/>
              <a:gd name="connsiteX25" fmla="*/ 122451 w 256859"/>
              <a:gd name="connsiteY25" fmla="*/ 245070 h 869619"/>
              <a:gd name="connsiteX26" fmla="*/ 122451 w 256859"/>
              <a:gd name="connsiteY26" fmla="*/ 134408 h 869619"/>
              <a:gd name="connsiteX27" fmla="*/ 0 w 256859"/>
              <a:gd name="connsiteY27" fmla="*/ 134408 h 86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56859" h="869619">
                <a:moveTo>
                  <a:pt x="0" y="0"/>
                </a:moveTo>
                <a:lnTo>
                  <a:pt x="134408" y="0"/>
                </a:lnTo>
                <a:lnTo>
                  <a:pt x="134408" y="122535"/>
                </a:lnTo>
                <a:lnTo>
                  <a:pt x="256859" y="122535"/>
                </a:lnTo>
                <a:lnTo>
                  <a:pt x="256859" y="256943"/>
                </a:lnTo>
                <a:lnTo>
                  <a:pt x="134408" y="256943"/>
                </a:lnTo>
                <a:lnTo>
                  <a:pt x="134408" y="367605"/>
                </a:lnTo>
                <a:lnTo>
                  <a:pt x="256859" y="367605"/>
                </a:lnTo>
                <a:lnTo>
                  <a:pt x="256859" y="502013"/>
                </a:lnTo>
                <a:lnTo>
                  <a:pt x="134408" y="502013"/>
                </a:lnTo>
                <a:lnTo>
                  <a:pt x="134408" y="612675"/>
                </a:lnTo>
                <a:lnTo>
                  <a:pt x="256859" y="612675"/>
                </a:lnTo>
                <a:lnTo>
                  <a:pt x="256859" y="747083"/>
                </a:lnTo>
                <a:lnTo>
                  <a:pt x="134408" y="747083"/>
                </a:lnTo>
                <a:lnTo>
                  <a:pt x="134408" y="869619"/>
                </a:lnTo>
                <a:lnTo>
                  <a:pt x="0" y="869619"/>
                </a:lnTo>
                <a:lnTo>
                  <a:pt x="0" y="735211"/>
                </a:lnTo>
                <a:lnTo>
                  <a:pt x="122451" y="735211"/>
                </a:lnTo>
                <a:lnTo>
                  <a:pt x="122451" y="624548"/>
                </a:lnTo>
                <a:lnTo>
                  <a:pt x="0" y="624548"/>
                </a:lnTo>
                <a:lnTo>
                  <a:pt x="0" y="490140"/>
                </a:lnTo>
                <a:lnTo>
                  <a:pt x="122451" y="490140"/>
                </a:lnTo>
                <a:lnTo>
                  <a:pt x="122451" y="379478"/>
                </a:lnTo>
                <a:lnTo>
                  <a:pt x="0" y="379478"/>
                </a:lnTo>
                <a:lnTo>
                  <a:pt x="0" y="245070"/>
                </a:lnTo>
                <a:lnTo>
                  <a:pt x="122451" y="245070"/>
                </a:lnTo>
                <a:lnTo>
                  <a:pt x="122451" y="134408"/>
                </a:lnTo>
                <a:lnTo>
                  <a:pt x="0" y="13440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3A62AE-08D6-7D85-7F74-4DDA32DB8E6A}"/>
              </a:ext>
            </a:extLst>
          </p:cNvPr>
          <p:cNvCxnSpPr/>
          <p:nvPr/>
        </p:nvCxnSpPr>
        <p:spPr>
          <a:xfrm>
            <a:off x="-1" y="4503573"/>
            <a:ext cx="9142221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28608A-2D19-4C71-7722-6A44E1880132}"/>
              </a:ext>
            </a:extLst>
          </p:cNvPr>
          <p:cNvCxnSpPr/>
          <p:nvPr/>
        </p:nvCxnSpPr>
        <p:spPr>
          <a:xfrm>
            <a:off x="1779" y="4137749"/>
            <a:ext cx="9142221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D88A5FC-53AE-3BB8-3C8B-EC690413BF31}"/>
              </a:ext>
            </a:extLst>
          </p:cNvPr>
          <p:cNvGrpSpPr/>
          <p:nvPr/>
        </p:nvGrpSpPr>
        <p:grpSpPr>
          <a:xfrm>
            <a:off x="1340230" y="1826096"/>
            <a:ext cx="6769804" cy="1339741"/>
            <a:chOff x="1186207" y="467692"/>
            <a:chExt cx="6769804" cy="13397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50CC21-605E-F584-E771-694D20F1E7AD}"/>
                </a:ext>
              </a:extLst>
            </p:cNvPr>
            <p:cNvSpPr txBox="1"/>
            <p:nvPr/>
          </p:nvSpPr>
          <p:spPr>
            <a:xfrm>
              <a:off x="1186207" y="467692"/>
              <a:ext cx="676980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agneto" panose="04030805050802020D02" pitchFamily="82" charset="0"/>
                  <a:cs typeface="Arial" pitchFamily="34" charset="0"/>
                </a:rPr>
                <a:t>Wound Care Principles </a:t>
              </a:r>
            </a:p>
            <a:p>
              <a:pPr algn="ctr"/>
              <a:r>
                <a:rPr lang="en-US" sz="4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agneto" panose="04030805050802020D02" pitchFamily="82" charset="0"/>
                  <a:cs typeface="Arial" pitchFamily="34" charset="0"/>
                </a:rPr>
                <a:t>Drive</a:t>
              </a:r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agneto" panose="04030805050802020D02" pitchFamily="82" charset="0"/>
                  <a:cs typeface="Arial" pitchFamily="34" charset="0"/>
                </a:rPr>
                <a:t> the Protocols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BEC0B0-9FB7-4AC3-1408-2D35E6FD0B0E}"/>
                </a:ext>
              </a:extLst>
            </p:cNvPr>
            <p:cNvSpPr txBox="1"/>
            <p:nvPr/>
          </p:nvSpPr>
          <p:spPr>
            <a:xfrm>
              <a:off x="1186208" y="483994"/>
              <a:ext cx="676980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12700">
                    <a:solidFill>
                      <a:srgbClr val="404040"/>
                    </a:solidFill>
                  </a:ln>
                  <a:solidFill>
                    <a:srgbClr val="FFC000"/>
                  </a:solidFill>
                  <a:latin typeface="Magneto" panose="04030805050802020D02" pitchFamily="82" charset="0"/>
                  <a:cs typeface="Arial" pitchFamily="34" charset="0"/>
                </a:rPr>
                <a:t>Wound Care Principles </a:t>
              </a:r>
            </a:p>
            <a:p>
              <a:pPr algn="ctr"/>
              <a:r>
                <a:rPr lang="en-US" sz="4000" i="1" dirty="0">
                  <a:ln w="12700">
                    <a:solidFill>
                      <a:srgbClr val="404040"/>
                    </a:solidFill>
                  </a:ln>
                  <a:solidFill>
                    <a:srgbClr val="FFC000"/>
                  </a:solidFill>
                  <a:latin typeface="Magneto" panose="04030805050802020D02" pitchFamily="82" charset="0"/>
                  <a:cs typeface="Arial" pitchFamily="34" charset="0"/>
                </a:rPr>
                <a:t>Drive</a:t>
              </a:r>
              <a:r>
                <a:rPr lang="en-US" sz="4000" dirty="0">
                  <a:ln w="12700">
                    <a:solidFill>
                      <a:srgbClr val="404040"/>
                    </a:solidFill>
                  </a:ln>
                  <a:solidFill>
                    <a:srgbClr val="FFC000"/>
                  </a:solidFill>
                  <a:latin typeface="Magneto" panose="04030805050802020D02" pitchFamily="82" charset="0"/>
                  <a:cs typeface="Arial" pitchFamily="34" charset="0"/>
                </a:rPr>
                <a:t> the Protocols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DC50255-5A58-D45B-FF04-2760B3F9EE84}"/>
              </a:ext>
            </a:extLst>
          </p:cNvPr>
          <p:cNvGrpSpPr/>
          <p:nvPr/>
        </p:nvGrpSpPr>
        <p:grpSpPr>
          <a:xfrm rot="10800000">
            <a:off x="8351291" y="4788276"/>
            <a:ext cx="608560" cy="244790"/>
            <a:chOff x="5796990" y="1619002"/>
            <a:chExt cx="818377" cy="32918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2A2A504-1AD1-865C-648F-AEE9289DEEA3}"/>
                </a:ext>
              </a:extLst>
            </p:cNvPr>
            <p:cNvSpPr/>
            <p:nvPr/>
          </p:nvSpPr>
          <p:spPr>
            <a:xfrm flipH="1">
              <a:off x="5796990" y="1659350"/>
              <a:ext cx="307429" cy="239817"/>
            </a:xfrm>
            <a:custGeom>
              <a:avLst/>
              <a:gdLst>
                <a:gd name="connsiteX0" fmla="*/ 198497 w 310855"/>
                <a:gd name="connsiteY0" fmla="*/ 38817 h 242489"/>
                <a:gd name="connsiteX1" fmla="*/ 189070 w 310855"/>
                <a:gd name="connsiteY1" fmla="*/ 32216 h 242489"/>
                <a:gd name="connsiteX2" fmla="*/ 188779 w 310855"/>
                <a:gd name="connsiteY2" fmla="*/ 0 h 242489"/>
                <a:gd name="connsiteX3" fmla="*/ 0 w 310855"/>
                <a:gd name="connsiteY3" fmla="*/ 1664 h 242489"/>
                <a:gd name="connsiteX4" fmla="*/ 31688 w 310855"/>
                <a:gd name="connsiteY4" fmla="*/ 121813 h 242489"/>
                <a:gd name="connsiteX5" fmla="*/ 2139 w 310855"/>
                <a:gd name="connsiteY5" fmla="*/ 242490 h 242489"/>
                <a:gd name="connsiteX6" fmla="*/ 190918 w 310855"/>
                <a:gd name="connsiteY6" fmla="*/ 240826 h 242489"/>
                <a:gd name="connsiteX7" fmla="*/ 190628 w 310855"/>
                <a:gd name="connsiteY7" fmla="*/ 208610 h 242489"/>
                <a:gd name="connsiteX8" fmla="*/ 199923 w 310855"/>
                <a:gd name="connsiteY8" fmla="*/ 201850 h 242489"/>
                <a:gd name="connsiteX9" fmla="*/ 204280 w 310855"/>
                <a:gd name="connsiteY9" fmla="*/ 187116 h 242489"/>
                <a:gd name="connsiteX10" fmla="*/ 220784 w 310855"/>
                <a:gd name="connsiteY10" fmla="*/ 185240 h 242489"/>
                <a:gd name="connsiteX11" fmla="*/ 260948 w 310855"/>
                <a:gd name="connsiteY11" fmla="*/ 222791 h 242489"/>
                <a:gd name="connsiteX12" fmla="*/ 285004 w 310855"/>
                <a:gd name="connsiteY12" fmla="*/ 222579 h 242489"/>
                <a:gd name="connsiteX13" fmla="*/ 284793 w 310855"/>
                <a:gd name="connsiteY13" fmla="*/ 197335 h 242489"/>
                <a:gd name="connsiteX14" fmla="*/ 310856 w 310855"/>
                <a:gd name="connsiteY14" fmla="*/ 203672 h 242489"/>
                <a:gd name="connsiteX15" fmla="*/ 310116 w 310855"/>
                <a:gd name="connsiteY15" fmla="*/ 119357 h 242489"/>
                <a:gd name="connsiteX16" fmla="*/ 309377 w 310855"/>
                <a:gd name="connsiteY16" fmla="*/ 35041 h 242489"/>
                <a:gd name="connsiteX17" fmla="*/ 283420 w 310855"/>
                <a:gd name="connsiteY17" fmla="*/ 41828 h 242489"/>
                <a:gd name="connsiteX18" fmla="*/ 283208 w 310855"/>
                <a:gd name="connsiteY18" fmla="*/ 16583 h 242489"/>
                <a:gd name="connsiteX19" fmla="*/ 259152 w 310855"/>
                <a:gd name="connsiteY19" fmla="*/ 16794 h 242489"/>
                <a:gd name="connsiteX20" fmla="*/ 219675 w 310855"/>
                <a:gd name="connsiteY20" fmla="*/ 55057 h 242489"/>
                <a:gd name="connsiteX21" fmla="*/ 203118 w 310855"/>
                <a:gd name="connsiteY21" fmla="*/ 53473 h 242489"/>
                <a:gd name="connsiteX22" fmla="*/ 198497 w 310855"/>
                <a:gd name="connsiteY22" fmla="*/ 38817 h 24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0855" h="242489">
                  <a:moveTo>
                    <a:pt x="198497" y="38817"/>
                  </a:moveTo>
                  <a:cubicBezTo>
                    <a:pt x="198206" y="35067"/>
                    <a:pt x="189070" y="32216"/>
                    <a:pt x="189070" y="32216"/>
                  </a:cubicBezTo>
                  <a:lnTo>
                    <a:pt x="188779" y="0"/>
                  </a:lnTo>
                  <a:lnTo>
                    <a:pt x="0" y="1664"/>
                  </a:lnTo>
                  <a:lnTo>
                    <a:pt x="31688" y="121813"/>
                  </a:lnTo>
                  <a:lnTo>
                    <a:pt x="2139" y="242490"/>
                  </a:lnTo>
                  <a:lnTo>
                    <a:pt x="190918" y="240826"/>
                  </a:lnTo>
                  <a:lnTo>
                    <a:pt x="190628" y="208610"/>
                  </a:lnTo>
                  <a:cubicBezTo>
                    <a:pt x="190628" y="208610"/>
                    <a:pt x="199685" y="205626"/>
                    <a:pt x="199923" y="201850"/>
                  </a:cubicBezTo>
                  <a:cubicBezTo>
                    <a:pt x="200134" y="198074"/>
                    <a:pt x="198972" y="190311"/>
                    <a:pt x="204280" y="187116"/>
                  </a:cubicBezTo>
                  <a:cubicBezTo>
                    <a:pt x="209587" y="183894"/>
                    <a:pt x="220784" y="185240"/>
                    <a:pt x="220784" y="185240"/>
                  </a:cubicBezTo>
                  <a:lnTo>
                    <a:pt x="260948" y="222791"/>
                  </a:lnTo>
                  <a:lnTo>
                    <a:pt x="285004" y="222579"/>
                  </a:lnTo>
                  <a:lnTo>
                    <a:pt x="284793" y="197335"/>
                  </a:lnTo>
                  <a:lnTo>
                    <a:pt x="310856" y="203672"/>
                  </a:lnTo>
                  <a:lnTo>
                    <a:pt x="310116" y="119357"/>
                  </a:lnTo>
                  <a:lnTo>
                    <a:pt x="309377" y="35041"/>
                  </a:lnTo>
                  <a:lnTo>
                    <a:pt x="283420" y="41828"/>
                  </a:lnTo>
                  <a:lnTo>
                    <a:pt x="283208" y="16583"/>
                  </a:lnTo>
                  <a:lnTo>
                    <a:pt x="259152" y="16794"/>
                  </a:lnTo>
                  <a:lnTo>
                    <a:pt x="219675" y="55057"/>
                  </a:lnTo>
                  <a:cubicBezTo>
                    <a:pt x="219675" y="55057"/>
                    <a:pt x="208505" y="56615"/>
                    <a:pt x="203118" y="53473"/>
                  </a:cubicBezTo>
                  <a:cubicBezTo>
                    <a:pt x="197757" y="50383"/>
                    <a:pt x="198761" y="42567"/>
                    <a:pt x="198497" y="3881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1076940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F66C8DB-DA10-AE31-BE33-CBDBDF731E4B}"/>
                </a:ext>
              </a:extLst>
            </p:cNvPr>
            <p:cNvSpPr/>
            <p:nvPr/>
          </p:nvSpPr>
          <p:spPr>
            <a:xfrm flipH="1">
              <a:off x="5811171" y="1660499"/>
              <a:ext cx="293223" cy="238694"/>
            </a:xfrm>
            <a:custGeom>
              <a:avLst/>
              <a:gdLst>
                <a:gd name="connsiteX0" fmla="*/ 151916 w 296490"/>
                <a:gd name="connsiteY0" fmla="*/ 35279 h 241354"/>
                <a:gd name="connsiteX1" fmla="*/ 58939 w 296490"/>
                <a:gd name="connsiteY1" fmla="*/ 0 h 241354"/>
                <a:gd name="connsiteX2" fmla="*/ 0 w 296490"/>
                <a:gd name="connsiteY2" fmla="*/ 528 h 241354"/>
                <a:gd name="connsiteX3" fmla="*/ 31688 w 296490"/>
                <a:gd name="connsiteY3" fmla="*/ 120677 h 241354"/>
                <a:gd name="connsiteX4" fmla="*/ 2139 w 296490"/>
                <a:gd name="connsiteY4" fmla="*/ 241354 h 241354"/>
                <a:gd name="connsiteX5" fmla="*/ 61078 w 296490"/>
                <a:gd name="connsiteY5" fmla="*/ 240826 h 241354"/>
                <a:gd name="connsiteX6" fmla="*/ 153421 w 296490"/>
                <a:gd name="connsiteY6" fmla="*/ 203910 h 241354"/>
                <a:gd name="connsiteX7" fmla="*/ 155005 w 296490"/>
                <a:gd name="connsiteY7" fmla="*/ 190918 h 241354"/>
                <a:gd name="connsiteX8" fmla="*/ 211621 w 296490"/>
                <a:gd name="connsiteY8" fmla="*/ 163772 h 241354"/>
                <a:gd name="connsiteX9" fmla="*/ 276369 w 296490"/>
                <a:gd name="connsiteY9" fmla="*/ 221523 h 241354"/>
                <a:gd name="connsiteX10" fmla="*/ 280964 w 296490"/>
                <a:gd name="connsiteY10" fmla="*/ 225616 h 241354"/>
                <a:gd name="connsiteX11" fmla="*/ 296491 w 296490"/>
                <a:gd name="connsiteY11" fmla="*/ 225484 h 241354"/>
                <a:gd name="connsiteX12" fmla="*/ 284978 w 296490"/>
                <a:gd name="connsiteY12" fmla="*/ 215106 h 241354"/>
                <a:gd name="connsiteX13" fmla="*/ 221286 w 296490"/>
                <a:gd name="connsiteY13" fmla="*/ 157857 h 241354"/>
                <a:gd name="connsiteX14" fmla="*/ 227834 w 296490"/>
                <a:gd name="connsiteY14" fmla="*/ 151969 h 241354"/>
                <a:gd name="connsiteX15" fmla="*/ 276977 w 296490"/>
                <a:gd name="connsiteY15" fmla="*/ 160287 h 241354"/>
                <a:gd name="connsiteX16" fmla="*/ 276607 w 296490"/>
                <a:gd name="connsiteY16" fmla="*/ 118512 h 241354"/>
                <a:gd name="connsiteX17" fmla="*/ 276237 w 296490"/>
                <a:gd name="connsiteY17" fmla="*/ 76737 h 241354"/>
                <a:gd name="connsiteX18" fmla="*/ 227253 w 296490"/>
                <a:gd name="connsiteY18" fmla="*/ 85926 h 241354"/>
                <a:gd name="connsiteX19" fmla="*/ 220625 w 296490"/>
                <a:gd name="connsiteY19" fmla="*/ 80143 h 241354"/>
                <a:gd name="connsiteX20" fmla="*/ 283288 w 296490"/>
                <a:gd name="connsiteY20" fmla="*/ 21759 h 241354"/>
                <a:gd name="connsiteX21" fmla="*/ 294616 w 296490"/>
                <a:gd name="connsiteY21" fmla="*/ 11196 h 241354"/>
                <a:gd name="connsiteX22" fmla="*/ 279089 w 296490"/>
                <a:gd name="connsiteY22" fmla="*/ 11328 h 241354"/>
                <a:gd name="connsiteX23" fmla="*/ 274574 w 296490"/>
                <a:gd name="connsiteY23" fmla="*/ 15501 h 241354"/>
                <a:gd name="connsiteX24" fmla="*/ 210855 w 296490"/>
                <a:gd name="connsiteY24" fmla="*/ 74387 h 241354"/>
                <a:gd name="connsiteX25" fmla="*/ 153764 w 296490"/>
                <a:gd name="connsiteY25" fmla="*/ 48245 h 241354"/>
                <a:gd name="connsiteX26" fmla="*/ 151969 w 296490"/>
                <a:gd name="connsiteY26" fmla="*/ 35279 h 24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6490" h="241354">
                  <a:moveTo>
                    <a:pt x="151916" y="35279"/>
                  </a:moveTo>
                  <a:cubicBezTo>
                    <a:pt x="146212" y="30235"/>
                    <a:pt x="87669" y="9850"/>
                    <a:pt x="58939" y="0"/>
                  </a:cubicBezTo>
                  <a:lnTo>
                    <a:pt x="0" y="528"/>
                  </a:lnTo>
                  <a:lnTo>
                    <a:pt x="31688" y="120677"/>
                  </a:lnTo>
                  <a:lnTo>
                    <a:pt x="2139" y="241354"/>
                  </a:lnTo>
                  <a:lnTo>
                    <a:pt x="61078" y="240826"/>
                  </a:lnTo>
                  <a:cubicBezTo>
                    <a:pt x="89623" y="230475"/>
                    <a:pt x="147797" y="209059"/>
                    <a:pt x="153421" y="203910"/>
                  </a:cubicBezTo>
                  <a:lnTo>
                    <a:pt x="155005" y="190918"/>
                  </a:lnTo>
                  <a:lnTo>
                    <a:pt x="211621" y="163772"/>
                  </a:lnTo>
                  <a:lnTo>
                    <a:pt x="276369" y="221523"/>
                  </a:lnTo>
                  <a:lnTo>
                    <a:pt x="280964" y="225616"/>
                  </a:lnTo>
                  <a:lnTo>
                    <a:pt x="296491" y="225484"/>
                  </a:lnTo>
                  <a:lnTo>
                    <a:pt x="284978" y="215106"/>
                  </a:lnTo>
                  <a:lnTo>
                    <a:pt x="221286" y="157857"/>
                  </a:lnTo>
                  <a:lnTo>
                    <a:pt x="227834" y="151969"/>
                  </a:lnTo>
                  <a:cubicBezTo>
                    <a:pt x="227834" y="151969"/>
                    <a:pt x="265279" y="154821"/>
                    <a:pt x="276977" y="160287"/>
                  </a:cubicBezTo>
                  <a:lnTo>
                    <a:pt x="276607" y="118512"/>
                  </a:lnTo>
                  <a:lnTo>
                    <a:pt x="276237" y="76737"/>
                  </a:lnTo>
                  <a:cubicBezTo>
                    <a:pt x="264618" y="82414"/>
                    <a:pt x="227253" y="85926"/>
                    <a:pt x="227253" y="85926"/>
                  </a:cubicBezTo>
                  <a:lnTo>
                    <a:pt x="220625" y="80143"/>
                  </a:lnTo>
                  <a:lnTo>
                    <a:pt x="283288" y="21759"/>
                  </a:lnTo>
                  <a:lnTo>
                    <a:pt x="294616" y="11196"/>
                  </a:lnTo>
                  <a:lnTo>
                    <a:pt x="279089" y="11328"/>
                  </a:lnTo>
                  <a:lnTo>
                    <a:pt x="274574" y="15501"/>
                  </a:lnTo>
                  <a:lnTo>
                    <a:pt x="210855" y="74387"/>
                  </a:lnTo>
                  <a:lnTo>
                    <a:pt x="153764" y="48245"/>
                  </a:lnTo>
                  <a:lnTo>
                    <a:pt x="151969" y="352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61FE00-BC1A-7806-D977-76663C74572F}"/>
                </a:ext>
              </a:extLst>
            </p:cNvPr>
            <p:cNvSpPr/>
            <p:nvPr/>
          </p:nvSpPr>
          <p:spPr>
            <a:xfrm flipH="1">
              <a:off x="5846140" y="1810479"/>
              <a:ext cx="78319" cy="76492"/>
            </a:xfrm>
            <a:custGeom>
              <a:avLst/>
              <a:gdLst>
                <a:gd name="connsiteX0" fmla="*/ 0 w 79192"/>
                <a:gd name="connsiteY0" fmla="*/ 2482 h 77344"/>
                <a:gd name="connsiteX1" fmla="*/ 66940 w 79192"/>
                <a:gd name="connsiteY1" fmla="*/ 77344 h 77344"/>
                <a:gd name="connsiteX2" fmla="*/ 79193 w 79192"/>
                <a:gd name="connsiteY2" fmla="*/ 74492 h 77344"/>
                <a:gd name="connsiteX3" fmla="*/ 12200 w 79192"/>
                <a:gd name="connsiteY3" fmla="*/ 0 h 77344"/>
                <a:gd name="connsiteX4" fmla="*/ 0 w 79192"/>
                <a:gd name="connsiteY4" fmla="*/ 2482 h 7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77344">
                  <a:moveTo>
                    <a:pt x="0" y="2482"/>
                  </a:moveTo>
                  <a:lnTo>
                    <a:pt x="66940" y="77344"/>
                  </a:lnTo>
                  <a:lnTo>
                    <a:pt x="79193" y="74492"/>
                  </a:lnTo>
                  <a:lnTo>
                    <a:pt x="12200" y="0"/>
                  </a:lnTo>
                  <a:lnTo>
                    <a:pt x="0" y="2482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140435-2EB8-B918-C2E0-FC360B81E289}"/>
                </a:ext>
              </a:extLst>
            </p:cNvPr>
            <p:cNvSpPr/>
            <p:nvPr/>
          </p:nvSpPr>
          <p:spPr>
            <a:xfrm flipH="1">
              <a:off x="5832924" y="1778149"/>
              <a:ext cx="138933" cy="92736"/>
            </a:xfrm>
            <a:custGeom>
              <a:avLst/>
              <a:gdLst>
                <a:gd name="connsiteX0" fmla="*/ 58490 w 140481"/>
                <a:gd name="connsiteY0" fmla="*/ 290 h 93769"/>
                <a:gd name="connsiteX1" fmla="*/ 90310 w 140481"/>
                <a:gd name="connsiteY1" fmla="*/ 0 h 93769"/>
                <a:gd name="connsiteX2" fmla="*/ 70452 w 140481"/>
                <a:gd name="connsiteY2" fmla="*/ 28149 h 93769"/>
                <a:gd name="connsiteX3" fmla="*/ 43227 w 140481"/>
                <a:gd name="connsiteY3" fmla="*/ 48957 h 93769"/>
                <a:gd name="connsiteX4" fmla="*/ 140482 w 140481"/>
                <a:gd name="connsiteY4" fmla="*/ 93610 h 93769"/>
                <a:gd name="connsiteX5" fmla="*/ 121311 w 140481"/>
                <a:gd name="connsiteY5" fmla="*/ 93769 h 93769"/>
                <a:gd name="connsiteX6" fmla="*/ 31265 w 140481"/>
                <a:gd name="connsiteY6" fmla="*/ 55585 h 93769"/>
                <a:gd name="connsiteX7" fmla="*/ 12279 w 140481"/>
                <a:gd name="connsiteY7" fmla="*/ 64035 h 93769"/>
                <a:gd name="connsiteX8" fmla="*/ 4199 w 140481"/>
                <a:gd name="connsiteY8" fmla="*/ 66887 h 93769"/>
                <a:gd name="connsiteX9" fmla="*/ 0 w 140481"/>
                <a:gd name="connsiteY9" fmla="*/ 32163 h 93769"/>
                <a:gd name="connsiteX10" fmla="*/ 58517 w 140481"/>
                <a:gd name="connsiteY10" fmla="*/ 290 h 9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481" h="93769">
                  <a:moveTo>
                    <a:pt x="58490" y="290"/>
                  </a:moveTo>
                  <a:lnTo>
                    <a:pt x="90310" y="0"/>
                  </a:lnTo>
                  <a:cubicBezTo>
                    <a:pt x="85636" y="10774"/>
                    <a:pt x="78559" y="20148"/>
                    <a:pt x="70452" y="28149"/>
                  </a:cubicBezTo>
                  <a:cubicBezTo>
                    <a:pt x="62002" y="36546"/>
                    <a:pt x="52417" y="43412"/>
                    <a:pt x="43227" y="48957"/>
                  </a:cubicBezTo>
                  <a:lnTo>
                    <a:pt x="140482" y="93610"/>
                  </a:lnTo>
                  <a:lnTo>
                    <a:pt x="121311" y="93769"/>
                  </a:lnTo>
                  <a:lnTo>
                    <a:pt x="31265" y="55585"/>
                  </a:lnTo>
                  <a:cubicBezTo>
                    <a:pt x="23766" y="59388"/>
                    <a:pt x="17111" y="62160"/>
                    <a:pt x="12279" y="64035"/>
                  </a:cubicBezTo>
                  <a:cubicBezTo>
                    <a:pt x="7288" y="65937"/>
                    <a:pt x="4199" y="66887"/>
                    <a:pt x="4199" y="66887"/>
                  </a:cubicBezTo>
                  <a:lnTo>
                    <a:pt x="0" y="32163"/>
                  </a:lnTo>
                  <a:lnTo>
                    <a:pt x="58517" y="29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226CB47-0AE0-D7D0-8193-E4FC9133ED37}"/>
                </a:ext>
              </a:extLst>
            </p:cNvPr>
            <p:cNvSpPr/>
            <p:nvPr/>
          </p:nvSpPr>
          <p:spPr>
            <a:xfrm flipH="1">
              <a:off x="6209519" y="1860203"/>
              <a:ext cx="31143" cy="47508"/>
            </a:xfrm>
            <a:custGeom>
              <a:avLst/>
              <a:gdLst>
                <a:gd name="connsiteX0" fmla="*/ 20755 w 31490"/>
                <a:gd name="connsiteY0" fmla="*/ 0 h 48037"/>
                <a:gd name="connsiteX1" fmla="*/ 6680 w 31490"/>
                <a:gd name="connsiteY1" fmla="*/ 16636 h 48037"/>
                <a:gd name="connsiteX2" fmla="*/ 5333 w 31490"/>
                <a:gd name="connsiteY2" fmla="*/ 29760 h 48037"/>
                <a:gd name="connsiteX3" fmla="*/ 316 w 31490"/>
                <a:gd name="connsiteY3" fmla="*/ 40745 h 48037"/>
                <a:gd name="connsiteX4" fmla="*/ 30868 w 31490"/>
                <a:gd name="connsiteY4" fmla="*/ 47531 h 48037"/>
                <a:gd name="connsiteX5" fmla="*/ 20728 w 31490"/>
                <a:gd name="connsiteY5" fmla="*/ 0 h 4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90" h="48037">
                  <a:moveTo>
                    <a:pt x="20755" y="0"/>
                  </a:moveTo>
                  <a:cubicBezTo>
                    <a:pt x="20755" y="0"/>
                    <a:pt x="13810" y="11592"/>
                    <a:pt x="6680" y="16636"/>
                  </a:cubicBezTo>
                  <a:cubicBezTo>
                    <a:pt x="-450" y="21680"/>
                    <a:pt x="5333" y="29760"/>
                    <a:pt x="5333" y="29760"/>
                  </a:cubicBezTo>
                  <a:cubicBezTo>
                    <a:pt x="5333" y="29760"/>
                    <a:pt x="-1532" y="36018"/>
                    <a:pt x="316" y="40745"/>
                  </a:cubicBezTo>
                  <a:cubicBezTo>
                    <a:pt x="2191" y="45472"/>
                    <a:pt x="28095" y="49486"/>
                    <a:pt x="30868" y="47531"/>
                  </a:cubicBezTo>
                  <a:cubicBezTo>
                    <a:pt x="33641" y="45577"/>
                    <a:pt x="26590" y="3961"/>
                    <a:pt x="20728" y="0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C8E110-CC70-9AC9-243D-90969FBFA305}"/>
                </a:ext>
              </a:extLst>
            </p:cNvPr>
            <p:cNvSpPr/>
            <p:nvPr/>
          </p:nvSpPr>
          <p:spPr>
            <a:xfrm flipH="1">
              <a:off x="6194439" y="1824608"/>
              <a:ext cx="76962" cy="77536"/>
            </a:xfrm>
            <a:custGeom>
              <a:avLst/>
              <a:gdLst>
                <a:gd name="connsiteX0" fmla="*/ 0 w 77820"/>
                <a:gd name="connsiteY0" fmla="*/ 0 h 78400"/>
                <a:gd name="connsiteX1" fmla="*/ 39610 w 77820"/>
                <a:gd name="connsiteY1" fmla="*/ 27357 h 78400"/>
                <a:gd name="connsiteX2" fmla="*/ 49089 w 77820"/>
                <a:gd name="connsiteY2" fmla="*/ 14973 h 78400"/>
                <a:gd name="connsiteX3" fmla="*/ 46211 w 77820"/>
                <a:gd name="connsiteY3" fmla="*/ 60471 h 78400"/>
                <a:gd name="connsiteX4" fmla="*/ 66544 w 77820"/>
                <a:gd name="connsiteY4" fmla="*/ 78401 h 78400"/>
                <a:gd name="connsiteX5" fmla="*/ 77027 w 77820"/>
                <a:gd name="connsiteY5" fmla="*/ 26565 h 78400"/>
                <a:gd name="connsiteX6" fmla="*/ 54027 w 77820"/>
                <a:gd name="connsiteY6" fmla="*/ 9507 h 78400"/>
                <a:gd name="connsiteX7" fmla="*/ 0 w 77820"/>
                <a:gd name="connsiteY7" fmla="*/ 26 h 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20" h="78400">
                  <a:moveTo>
                    <a:pt x="0" y="0"/>
                  </a:moveTo>
                  <a:lnTo>
                    <a:pt x="39610" y="27357"/>
                  </a:lnTo>
                  <a:lnTo>
                    <a:pt x="49089" y="14973"/>
                  </a:lnTo>
                  <a:cubicBezTo>
                    <a:pt x="49089" y="14973"/>
                    <a:pt x="53394" y="47400"/>
                    <a:pt x="46211" y="60471"/>
                  </a:cubicBezTo>
                  <a:cubicBezTo>
                    <a:pt x="39029" y="73542"/>
                    <a:pt x="66544" y="78401"/>
                    <a:pt x="66544" y="78401"/>
                  </a:cubicBezTo>
                  <a:cubicBezTo>
                    <a:pt x="66544" y="78401"/>
                    <a:pt x="81358" y="37682"/>
                    <a:pt x="77027" y="26565"/>
                  </a:cubicBezTo>
                  <a:cubicBezTo>
                    <a:pt x="72670" y="15422"/>
                    <a:pt x="70162" y="15659"/>
                    <a:pt x="54027" y="9507"/>
                  </a:cubicBezTo>
                  <a:cubicBezTo>
                    <a:pt x="37920" y="335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4CE916-98A9-A389-123A-4150E5EE0996}"/>
                </a:ext>
              </a:extLst>
            </p:cNvPr>
            <p:cNvSpPr/>
            <p:nvPr/>
          </p:nvSpPr>
          <p:spPr>
            <a:xfrm flipH="1">
              <a:off x="6353012" y="1805492"/>
              <a:ext cx="86572" cy="79938"/>
            </a:xfrm>
            <a:custGeom>
              <a:avLst/>
              <a:gdLst>
                <a:gd name="connsiteX0" fmla="*/ 0 w 87537"/>
                <a:gd name="connsiteY0" fmla="*/ 871 h 80829"/>
                <a:gd name="connsiteX1" fmla="*/ 22208 w 87537"/>
                <a:gd name="connsiteY1" fmla="*/ 80830 h 80829"/>
                <a:gd name="connsiteX2" fmla="*/ 30394 w 87537"/>
                <a:gd name="connsiteY2" fmla="*/ 80751 h 80829"/>
                <a:gd name="connsiteX3" fmla="*/ 87537 w 87537"/>
                <a:gd name="connsiteY3" fmla="*/ 8450 h 80829"/>
                <a:gd name="connsiteX4" fmla="*/ 77133 w 87537"/>
                <a:gd name="connsiteY4" fmla="*/ 7631 h 80829"/>
                <a:gd name="connsiteX5" fmla="*/ 27357 w 87537"/>
                <a:gd name="connsiteY5" fmla="*/ 65303 h 80829"/>
                <a:gd name="connsiteX6" fmla="*/ 12385 w 87537"/>
                <a:gd name="connsiteY6" fmla="*/ 0 h 80829"/>
                <a:gd name="connsiteX7" fmla="*/ 0 w 87537"/>
                <a:gd name="connsiteY7" fmla="*/ 871 h 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37" h="80829">
                  <a:moveTo>
                    <a:pt x="0" y="871"/>
                  </a:moveTo>
                  <a:lnTo>
                    <a:pt x="22208" y="80830"/>
                  </a:lnTo>
                  <a:lnTo>
                    <a:pt x="30394" y="80751"/>
                  </a:lnTo>
                  <a:lnTo>
                    <a:pt x="87537" y="8450"/>
                  </a:lnTo>
                  <a:lnTo>
                    <a:pt x="77133" y="7631"/>
                  </a:lnTo>
                  <a:lnTo>
                    <a:pt x="27357" y="65303"/>
                  </a:lnTo>
                  <a:lnTo>
                    <a:pt x="12385" y="0"/>
                  </a:lnTo>
                  <a:lnTo>
                    <a:pt x="0" y="871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A2DCA55-72A4-5F7F-318D-B3EC05725113}"/>
                </a:ext>
              </a:extLst>
            </p:cNvPr>
            <p:cNvSpPr/>
            <p:nvPr/>
          </p:nvSpPr>
          <p:spPr>
            <a:xfrm flipH="1">
              <a:off x="6380251" y="1807633"/>
              <a:ext cx="73749" cy="77850"/>
            </a:xfrm>
            <a:custGeom>
              <a:avLst/>
              <a:gdLst>
                <a:gd name="connsiteX0" fmla="*/ 0 w 74571"/>
                <a:gd name="connsiteY0" fmla="*/ 79 h 78717"/>
                <a:gd name="connsiteX1" fmla="*/ 31846 w 74571"/>
                <a:gd name="connsiteY1" fmla="*/ 78718 h 78717"/>
                <a:gd name="connsiteX2" fmla="*/ 41881 w 74571"/>
                <a:gd name="connsiteY2" fmla="*/ 78612 h 78717"/>
                <a:gd name="connsiteX3" fmla="*/ 74572 w 74571"/>
                <a:gd name="connsiteY3" fmla="*/ 4436 h 78717"/>
                <a:gd name="connsiteX4" fmla="*/ 67099 w 74571"/>
                <a:gd name="connsiteY4" fmla="*/ 4516 h 78717"/>
                <a:gd name="connsiteX5" fmla="*/ 35569 w 74571"/>
                <a:gd name="connsiteY5" fmla="*/ 67389 h 78717"/>
                <a:gd name="connsiteX6" fmla="*/ 10193 w 74571"/>
                <a:gd name="connsiteY6" fmla="*/ 0 h 78717"/>
                <a:gd name="connsiteX7" fmla="*/ 0 w 74571"/>
                <a:gd name="connsiteY7" fmla="*/ 79 h 7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571" h="78717">
                  <a:moveTo>
                    <a:pt x="0" y="79"/>
                  </a:moveTo>
                  <a:lnTo>
                    <a:pt x="31846" y="78718"/>
                  </a:lnTo>
                  <a:lnTo>
                    <a:pt x="41881" y="78612"/>
                  </a:lnTo>
                  <a:lnTo>
                    <a:pt x="74572" y="4436"/>
                  </a:lnTo>
                  <a:lnTo>
                    <a:pt x="67099" y="4516"/>
                  </a:lnTo>
                  <a:lnTo>
                    <a:pt x="35569" y="67389"/>
                  </a:lnTo>
                  <a:lnTo>
                    <a:pt x="10193" y="0"/>
                  </a:lnTo>
                  <a:lnTo>
                    <a:pt x="0" y="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80CC055-7A19-47FE-65B0-753C7A4E8EAE}"/>
                </a:ext>
              </a:extLst>
            </p:cNvPr>
            <p:cNvSpPr/>
            <p:nvPr/>
          </p:nvSpPr>
          <p:spPr>
            <a:xfrm flipH="1">
              <a:off x="6242806" y="1826096"/>
              <a:ext cx="22329" cy="27031"/>
            </a:xfrm>
            <a:custGeom>
              <a:avLst/>
              <a:gdLst>
                <a:gd name="connsiteX0" fmla="*/ 12571 w 22578"/>
                <a:gd name="connsiteY0" fmla="*/ 26 h 27332"/>
                <a:gd name="connsiteX1" fmla="*/ 22579 w 22578"/>
                <a:gd name="connsiteY1" fmla="*/ 27146 h 27332"/>
                <a:gd name="connsiteX2" fmla="*/ 2140 w 22578"/>
                <a:gd name="connsiteY2" fmla="*/ 16927 h 27332"/>
                <a:gd name="connsiteX3" fmla="*/ 12571 w 22578"/>
                <a:gd name="connsiteY3" fmla="*/ 0 h 2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78" h="27332">
                  <a:moveTo>
                    <a:pt x="12571" y="26"/>
                  </a:moveTo>
                  <a:lnTo>
                    <a:pt x="22579" y="27146"/>
                  </a:lnTo>
                  <a:cubicBezTo>
                    <a:pt x="22579" y="27146"/>
                    <a:pt x="8636" y="29575"/>
                    <a:pt x="2140" y="16927"/>
                  </a:cubicBezTo>
                  <a:cubicBezTo>
                    <a:pt x="-4356" y="4278"/>
                    <a:pt x="5335" y="475"/>
                    <a:pt x="12571" y="0"/>
                  </a:cubicBez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536940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DDEEE9F-7F3B-63FE-78C3-8A08A3CC808F}"/>
                </a:ext>
              </a:extLst>
            </p:cNvPr>
            <p:cNvSpPr/>
            <p:nvPr/>
          </p:nvSpPr>
          <p:spPr>
            <a:xfrm flipH="1">
              <a:off x="6171745" y="1838318"/>
              <a:ext cx="39225" cy="15199"/>
            </a:xfrm>
            <a:custGeom>
              <a:avLst/>
              <a:gdLst>
                <a:gd name="connsiteX0" fmla="*/ 39662 w 39662"/>
                <a:gd name="connsiteY0" fmla="*/ 10959 h 15368"/>
                <a:gd name="connsiteX1" fmla="*/ 10536 w 39662"/>
                <a:gd name="connsiteY1" fmla="*/ 11249 h 15368"/>
                <a:gd name="connsiteX2" fmla="*/ 4991 w 39662"/>
                <a:gd name="connsiteY2" fmla="*/ 15369 h 15368"/>
                <a:gd name="connsiteX3" fmla="*/ 4912 w 39662"/>
                <a:gd name="connsiteY3" fmla="*/ 6021 h 15368"/>
                <a:gd name="connsiteX4" fmla="*/ 0 w 39662"/>
                <a:gd name="connsiteY4" fmla="*/ 0 h 15368"/>
                <a:gd name="connsiteX5" fmla="*/ 39662 w 39662"/>
                <a:gd name="connsiteY5" fmla="*/ 10959 h 1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62" h="15368">
                  <a:moveTo>
                    <a:pt x="39662" y="10959"/>
                  </a:moveTo>
                  <a:cubicBezTo>
                    <a:pt x="36784" y="10615"/>
                    <a:pt x="13494" y="8001"/>
                    <a:pt x="10536" y="11249"/>
                  </a:cubicBezTo>
                  <a:cubicBezTo>
                    <a:pt x="9295" y="12622"/>
                    <a:pt x="7156" y="14101"/>
                    <a:pt x="4991" y="15369"/>
                  </a:cubicBezTo>
                  <a:lnTo>
                    <a:pt x="4912" y="6021"/>
                  </a:lnTo>
                  <a:cubicBezTo>
                    <a:pt x="4912" y="6021"/>
                    <a:pt x="5229" y="2852"/>
                    <a:pt x="0" y="0"/>
                  </a:cubicBezTo>
                  <a:cubicBezTo>
                    <a:pt x="2165" y="951"/>
                    <a:pt x="20175" y="8371"/>
                    <a:pt x="39662" y="10959"/>
                  </a:cubicBezTo>
                  <a:close/>
                </a:path>
              </a:pathLst>
            </a:custGeom>
            <a:solidFill>
              <a:srgbClr val="EFC7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0FE1B33-EB64-B53C-EF7D-03596A874E20}"/>
                </a:ext>
              </a:extLst>
            </p:cNvPr>
            <p:cNvSpPr/>
            <p:nvPr/>
          </p:nvSpPr>
          <p:spPr>
            <a:xfrm flipH="1">
              <a:off x="5848045" y="1668908"/>
              <a:ext cx="77014" cy="77431"/>
            </a:xfrm>
            <a:custGeom>
              <a:avLst/>
              <a:gdLst>
                <a:gd name="connsiteX0" fmla="*/ 0 w 77872"/>
                <a:gd name="connsiteY0" fmla="*/ 76024 h 78294"/>
                <a:gd name="connsiteX1" fmla="*/ 65593 w 77872"/>
                <a:gd name="connsiteY1" fmla="*/ 0 h 78294"/>
                <a:gd name="connsiteX2" fmla="*/ 77872 w 77872"/>
                <a:gd name="connsiteY2" fmla="*/ 2641 h 78294"/>
                <a:gd name="connsiteX3" fmla="*/ 12226 w 77872"/>
                <a:gd name="connsiteY3" fmla="*/ 78295 h 78294"/>
                <a:gd name="connsiteX4" fmla="*/ 0 w 77872"/>
                <a:gd name="connsiteY4" fmla="*/ 76024 h 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72" h="78294">
                  <a:moveTo>
                    <a:pt x="0" y="76024"/>
                  </a:moveTo>
                  <a:lnTo>
                    <a:pt x="65593" y="0"/>
                  </a:lnTo>
                  <a:lnTo>
                    <a:pt x="77872" y="2641"/>
                  </a:lnTo>
                  <a:lnTo>
                    <a:pt x="12226" y="78295"/>
                  </a:lnTo>
                  <a:lnTo>
                    <a:pt x="0" y="7602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E3B60DD-154A-DC95-BB5D-114D8A6F352A}"/>
                </a:ext>
              </a:extLst>
            </p:cNvPr>
            <p:cNvSpPr/>
            <p:nvPr/>
          </p:nvSpPr>
          <p:spPr>
            <a:xfrm flipH="1">
              <a:off x="5834570" y="1684735"/>
              <a:ext cx="137836" cy="93702"/>
            </a:xfrm>
            <a:custGeom>
              <a:avLst/>
              <a:gdLst>
                <a:gd name="connsiteX0" fmla="*/ 59045 w 139372"/>
                <a:gd name="connsiteY0" fmla="*/ 94746 h 94746"/>
                <a:gd name="connsiteX1" fmla="*/ 90864 w 139372"/>
                <a:gd name="connsiteY1" fmla="*/ 94456 h 94746"/>
                <a:gd name="connsiteX2" fmla="*/ 70505 w 139372"/>
                <a:gd name="connsiteY2" fmla="*/ 66676 h 94746"/>
                <a:gd name="connsiteX3" fmla="*/ 42910 w 139372"/>
                <a:gd name="connsiteY3" fmla="*/ 46369 h 94746"/>
                <a:gd name="connsiteX4" fmla="*/ 139373 w 139372"/>
                <a:gd name="connsiteY4" fmla="*/ 0 h 94746"/>
                <a:gd name="connsiteX5" fmla="*/ 120202 w 139372"/>
                <a:gd name="connsiteY5" fmla="*/ 158 h 94746"/>
                <a:gd name="connsiteX6" fmla="*/ 30843 w 139372"/>
                <a:gd name="connsiteY6" fmla="*/ 39926 h 94746"/>
                <a:gd name="connsiteX7" fmla="*/ 11698 w 139372"/>
                <a:gd name="connsiteY7" fmla="*/ 31820 h 94746"/>
                <a:gd name="connsiteX8" fmla="*/ 3565 w 139372"/>
                <a:gd name="connsiteY8" fmla="*/ 29126 h 94746"/>
                <a:gd name="connsiteX9" fmla="*/ 0 w 139372"/>
                <a:gd name="connsiteY9" fmla="*/ 63903 h 94746"/>
                <a:gd name="connsiteX10" fmla="*/ 59071 w 139372"/>
                <a:gd name="connsiteY10" fmla="*/ 94720 h 9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372" h="94746">
                  <a:moveTo>
                    <a:pt x="59045" y="94746"/>
                  </a:moveTo>
                  <a:lnTo>
                    <a:pt x="90864" y="94456"/>
                  </a:lnTo>
                  <a:cubicBezTo>
                    <a:pt x="85979" y="83761"/>
                    <a:pt x="78770" y="74519"/>
                    <a:pt x="70505" y="66676"/>
                  </a:cubicBezTo>
                  <a:cubicBezTo>
                    <a:pt x="61923" y="58437"/>
                    <a:pt x="52205" y="51730"/>
                    <a:pt x="42910" y="46369"/>
                  </a:cubicBezTo>
                  <a:lnTo>
                    <a:pt x="139373" y="0"/>
                  </a:lnTo>
                  <a:lnTo>
                    <a:pt x="120202" y="158"/>
                  </a:lnTo>
                  <a:lnTo>
                    <a:pt x="30843" y="39926"/>
                  </a:lnTo>
                  <a:cubicBezTo>
                    <a:pt x="23290" y="36256"/>
                    <a:pt x="16583" y="33615"/>
                    <a:pt x="11698" y="31820"/>
                  </a:cubicBezTo>
                  <a:cubicBezTo>
                    <a:pt x="6654" y="29998"/>
                    <a:pt x="3565" y="29126"/>
                    <a:pt x="3565" y="29126"/>
                  </a:cubicBezTo>
                  <a:lnTo>
                    <a:pt x="0" y="63903"/>
                  </a:lnTo>
                  <a:lnTo>
                    <a:pt x="59071" y="9472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13BC64-C660-B010-4C08-80451301938D}"/>
                </a:ext>
              </a:extLst>
            </p:cNvPr>
            <p:cNvSpPr/>
            <p:nvPr/>
          </p:nvSpPr>
          <p:spPr>
            <a:xfrm flipH="1">
              <a:off x="5882543" y="1713565"/>
              <a:ext cx="89863" cy="130733"/>
            </a:xfrm>
            <a:custGeom>
              <a:avLst/>
              <a:gdLst>
                <a:gd name="connsiteX0" fmla="*/ 30037 w 765576"/>
                <a:gd name="connsiteY0" fmla="*/ 0 h 1113769"/>
                <a:gd name="connsiteX1" fmla="*/ 98562 w 765576"/>
                <a:gd name="connsiteY1" fmla="*/ 22690 h 1113769"/>
                <a:gd name="connsiteX2" fmla="*/ 171763 w 765576"/>
                <a:gd name="connsiteY2" fmla="*/ 282339 h 1113769"/>
                <a:gd name="connsiteX3" fmla="*/ 594041 w 765576"/>
                <a:gd name="connsiteY3" fmla="*/ 316151 h 1113769"/>
                <a:gd name="connsiteX4" fmla="*/ 765576 w 765576"/>
                <a:gd name="connsiteY4" fmla="*/ 550212 h 1113769"/>
                <a:gd name="connsiteX5" fmla="*/ 765575 w 765576"/>
                <a:gd name="connsiteY5" fmla="*/ 550212 h 1113769"/>
                <a:gd name="connsiteX6" fmla="*/ 732424 w 765576"/>
                <a:gd name="connsiteY6" fmla="*/ 616085 h 1113769"/>
                <a:gd name="connsiteX7" fmla="*/ 598270 w 765576"/>
                <a:gd name="connsiteY7" fmla="*/ 787381 h 1113769"/>
                <a:gd name="connsiteX8" fmla="*/ 176657 w 765576"/>
                <a:gd name="connsiteY8" fmla="*/ 828767 h 1113769"/>
                <a:gd name="connsiteX9" fmla="*/ 107905 w 765576"/>
                <a:gd name="connsiteY9" fmla="*/ 1089740 h 1113769"/>
                <a:gd name="connsiteX10" fmla="*/ 39827 w 765576"/>
                <a:gd name="connsiteY10" fmla="*/ 1113769 h 1113769"/>
                <a:gd name="connsiteX11" fmla="*/ 4448 w 765576"/>
                <a:gd name="connsiteY11" fmla="*/ 821201 h 1113769"/>
                <a:gd name="connsiteX12" fmla="*/ 497475 w 765576"/>
                <a:gd name="connsiteY12" fmla="*/ 552655 h 1113769"/>
                <a:gd name="connsiteX13" fmla="*/ 497699 w 765576"/>
                <a:gd name="connsiteY13" fmla="*/ 552653 h 1113769"/>
                <a:gd name="connsiteX14" fmla="*/ 0 w 765576"/>
                <a:gd name="connsiteY14" fmla="*/ 293014 h 11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5576" h="1113769">
                  <a:moveTo>
                    <a:pt x="30037" y="0"/>
                  </a:moveTo>
                  <a:cubicBezTo>
                    <a:pt x="30037" y="0"/>
                    <a:pt x="56064" y="7339"/>
                    <a:pt x="98562" y="22690"/>
                  </a:cubicBezTo>
                  <a:cubicBezTo>
                    <a:pt x="107687" y="102345"/>
                    <a:pt x="130158" y="248966"/>
                    <a:pt x="171763" y="282339"/>
                  </a:cubicBezTo>
                  <a:cubicBezTo>
                    <a:pt x="217817" y="318822"/>
                    <a:pt x="453209" y="329952"/>
                    <a:pt x="594041" y="316151"/>
                  </a:cubicBezTo>
                  <a:cubicBezTo>
                    <a:pt x="663678" y="382232"/>
                    <a:pt x="724418" y="460101"/>
                    <a:pt x="765576" y="550212"/>
                  </a:cubicBezTo>
                  <a:lnTo>
                    <a:pt x="765575" y="550212"/>
                  </a:lnTo>
                  <a:lnTo>
                    <a:pt x="732424" y="616085"/>
                  </a:lnTo>
                  <a:cubicBezTo>
                    <a:pt x="695839" y="679755"/>
                    <a:pt x="649493" y="736822"/>
                    <a:pt x="598270" y="787381"/>
                  </a:cubicBezTo>
                  <a:cubicBezTo>
                    <a:pt x="457210" y="776040"/>
                    <a:pt x="222037" y="791383"/>
                    <a:pt x="176657" y="828767"/>
                  </a:cubicBezTo>
                  <a:cubicBezTo>
                    <a:pt x="135718" y="862806"/>
                    <a:pt x="115909" y="1009866"/>
                    <a:pt x="107905" y="1089740"/>
                  </a:cubicBezTo>
                  <a:cubicBezTo>
                    <a:pt x="65853" y="1105765"/>
                    <a:pt x="39827" y="1113769"/>
                    <a:pt x="39827" y="1113769"/>
                  </a:cubicBezTo>
                  <a:lnTo>
                    <a:pt x="4448" y="821201"/>
                  </a:lnTo>
                  <a:lnTo>
                    <a:pt x="497475" y="552655"/>
                  </a:lnTo>
                  <a:lnTo>
                    <a:pt x="497699" y="552653"/>
                  </a:lnTo>
                  <a:lnTo>
                    <a:pt x="0" y="29301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8AAD1FE-2369-D7B4-A231-9489F6D357FA}"/>
                </a:ext>
              </a:extLst>
            </p:cNvPr>
            <p:cNvSpPr/>
            <p:nvPr/>
          </p:nvSpPr>
          <p:spPr>
            <a:xfrm flipH="1">
              <a:off x="6211704" y="1654484"/>
              <a:ext cx="31046" cy="47643"/>
            </a:xfrm>
            <a:custGeom>
              <a:avLst/>
              <a:gdLst>
                <a:gd name="connsiteX0" fmla="*/ 21439 w 31392"/>
                <a:gd name="connsiteY0" fmla="*/ 48148 h 48174"/>
                <a:gd name="connsiteX1" fmla="*/ 7074 w 31392"/>
                <a:gd name="connsiteY1" fmla="*/ 31749 h 48174"/>
                <a:gd name="connsiteX2" fmla="*/ 5490 w 31392"/>
                <a:gd name="connsiteY2" fmla="*/ 18652 h 48174"/>
                <a:gd name="connsiteX3" fmla="*/ 288 w 31392"/>
                <a:gd name="connsiteY3" fmla="*/ 7772 h 48174"/>
                <a:gd name="connsiteX4" fmla="*/ 30708 w 31392"/>
                <a:gd name="connsiteY4" fmla="*/ 458 h 48174"/>
                <a:gd name="connsiteX5" fmla="*/ 21413 w 31392"/>
                <a:gd name="connsiteY5" fmla="*/ 48174 h 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92" h="48174">
                  <a:moveTo>
                    <a:pt x="21439" y="48148"/>
                  </a:moveTo>
                  <a:cubicBezTo>
                    <a:pt x="21439" y="48148"/>
                    <a:pt x="14283" y="36661"/>
                    <a:pt x="7074" y="31749"/>
                  </a:cubicBezTo>
                  <a:cubicBezTo>
                    <a:pt x="-135" y="26838"/>
                    <a:pt x="5490" y="18652"/>
                    <a:pt x="5490" y="18652"/>
                  </a:cubicBezTo>
                  <a:cubicBezTo>
                    <a:pt x="5490" y="18652"/>
                    <a:pt x="-1482" y="12526"/>
                    <a:pt x="288" y="7772"/>
                  </a:cubicBezTo>
                  <a:cubicBezTo>
                    <a:pt x="2057" y="3019"/>
                    <a:pt x="27909" y="-1470"/>
                    <a:pt x="30708" y="458"/>
                  </a:cubicBezTo>
                  <a:cubicBezTo>
                    <a:pt x="33507" y="2385"/>
                    <a:pt x="27196" y="44108"/>
                    <a:pt x="21413" y="48174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891F4C-D6A6-DE3C-48FE-CB68C5906C75}"/>
                </a:ext>
              </a:extLst>
            </p:cNvPr>
            <p:cNvSpPr/>
            <p:nvPr/>
          </p:nvSpPr>
          <p:spPr>
            <a:xfrm flipH="1">
              <a:off x="6195746" y="1659925"/>
              <a:ext cx="76412" cy="78658"/>
            </a:xfrm>
            <a:custGeom>
              <a:avLst/>
              <a:gdLst>
                <a:gd name="connsiteX0" fmla="*/ 0 w 77263"/>
                <a:gd name="connsiteY0" fmla="*/ 79536 h 79535"/>
                <a:gd name="connsiteX1" fmla="*/ 39108 w 77263"/>
                <a:gd name="connsiteY1" fmla="*/ 51492 h 79535"/>
                <a:gd name="connsiteX2" fmla="*/ 48825 w 77263"/>
                <a:gd name="connsiteY2" fmla="*/ 63719 h 79535"/>
                <a:gd name="connsiteX3" fmla="*/ 45155 w 77263"/>
                <a:gd name="connsiteY3" fmla="*/ 18273 h 79535"/>
                <a:gd name="connsiteX4" fmla="*/ 65171 w 77263"/>
                <a:gd name="connsiteY4" fmla="*/ 0 h 79535"/>
                <a:gd name="connsiteX5" fmla="*/ 76552 w 77263"/>
                <a:gd name="connsiteY5" fmla="*/ 51651 h 79535"/>
                <a:gd name="connsiteX6" fmla="*/ 53869 w 77263"/>
                <a:gd name="connsiteY6" fmla="*/ 69106 h 79535"/>
                <a:gd name="connsiteX7" fmla="*/ 26 w 77263"/>
                <a:gd name="connsiteY7" fmla="*/ 79536 h 7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63" h="79535">
                  <a:moveTo>
                    <a:pt x="0" y="79536"/>
                  </a:moveTo>
                  <a:lnTo>
                    <a:pt x="39108" y="51492"/>
                  </a:lnTo>
                  <a:lnTo>
                    <a:pt x="48825" y="63719"/>
                  </a:lnTo>
                  <a:cubicBezTo>
                    <a:pt x="48825" y="63719"/>
                    <a:pt x="52549" y="31212"/>
                    <a:pt x="45155" y="18273"/>
                  </a:cubicBezTo>
                  <a:cubicBezTo>
                    <a:pt x="37761" y="5334"/>
                    <a:pt x="65171" y="0"/>
                    <a:pt x="65171" y="0"/>
                  </a:cubicBezTo>
                  <a:cubicBezTo>
                    <a:pt x="65171" y="0"/>
                    <a:pt x="80724" y="40428"/>
                    <a:pt x="76552" y="51651"/>
                  </a:cubicBezTo>
                  <a:cubicBezTo>
                    <a:pt x="72406" y="62873"/>
                    <a:pt x="69871" y="62662"/>
                    <a:pt x="53869" y="69106"/>
                  </a:cubicBezTo>
                  <a:cubicBezTo>
                    <a:pt x="37867" y="75549"/>
                    <a:pt x="26" y="79536"/>
                    <a:pt x="26" y="7953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F01D0D3-E7E8-9397-36C7-07C99D72A089}"/>
                </a:ext>
              </a:extLst>
            </p:cNvPr>
            <p:cNvSpPr/>
            <p:nvPr/>
          </p:nvSpPr>
          <p:spPr>
            <a:xfrm flipH="1">
              <a:off x="6353587" y="1680295"/>
              <a:ext cx="86415" cy="80148"/>
            </a:xfrm>
            <a:custGeom>
              <a:avLst/>
              <a:gdLst>
                <a:gd name="connsiteX0" fmla="*/ 0 w 87378"/>
                <a:gd name="connsiteY0" fmla="*/ 80407 h 81041"/>
                <a:gd name="connsiteX1" fmla="*/ 20782 w 87378"/>
                <a:gd name="connsiteY1" fmla="*/ 53 h 81041"/>
                <a:gd name="connsiteX2" fmla="*/ 28994 w 87378"/>
                <a:gd name="connsiteY2" fmla="*/ 0 h 81041"/>
                <a:gd name="connsiteX3" fmla="*/ 87379 w 87378"/>
                <a:gd name="connsiteY3" fmla="*/ 71271 h 81041"/>
                <a:gd name="connsiteX4" fmla="*/ 77001 w 87378"/>
                <a:gd name="connsiteY4" fmla="*/ 72274 h 81041"/>
                <a:gd name="connsiteX5" fmla="*/ 26195 w 87378"/>
                <a:gd name="connsiteY5" fmla="*/ 15501 h 81041"/>
                <a:gd name="connsiteX6" fmla="*/ 12385 w 87378"/>
                <a:gd name="connsiteY6" fmla="*/ 81041 h 81041"/>
                <a:gd name="connsiteX7" fmla="*/ 0 w 87378"/>
                <a:gd name="connsiteY7" fmla="*/ 80407 h 8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78" h="81041">
                  <a:moveTo>
                    <a:pt x="0" y="80407"/>
                  </a:moveTo>
                  <a:lnTo>
                    <a:pt x="20782" y="53"/>
                  </a:lnTo>
                  <a:lnTo>
                    <a:pt x="28994" y="0"/>
                  </a:lnTo>
                  <a:lnTo>
                    <a:pt x="87379" y="71271"/>
                  </a:lnTo>
                  <a:lnTo>
                    <a:pt x="77001" y="72274"/>
                  </a:lnTo>
                  <a:lnTo>
                    <a:pt x="26195" y="15501"/>
                  </a:lnTo>
                  <a:lnTo>
                    <a:pt x="12385" y="81041"/>
                  </a:lnTo>
                  <a:lnTo>
                    <a:pt x="0" y="80407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C685727-17A8-CFA3-99E5-9D32861B5342}"/>
                </a:ext>
              </a:extLst>
            </p:cNvPr>
            <p:cNvSpPr/>
            <p:nvPr/>
          </p:nvSpPr>
          <p:spPr>
            <a:xfrm flipH="1">
              <a:off x="6380773" y="1680321"/>
              <a:ext cx="73671" cy="78372"/>
            </a:xfrm>
            <a:custGeom>
              <a:avLst/>
              <a:gdLst>
                <a:gd name="connsiteX0" fmla="*/ 0 w 74492"/>
                <a:gd name="connsiteY0" fmla="*/ 79246 h 79245"/>
                <a:gd name="connsiteX1" fmla="*/ 30473 w 74492"/>
                <a:gd name="connsiteY1" fmla="*/ 79 h 79245"/>
                <a:gd name="connsiteX2" fmla="*/ 40481 w 74492"/>
                <a:gd name="connsiteY2" fmla="*/ 0 h 79245"/>
                <a:gd name="connsiteX3" fmla="*/ 74492 w 74492"/>
                <a:gd name="connsiteY3" fmla="*/ 73568 h 79245"/>
                <a:gd name="connsiteX4" fmla="*/ 67019 w 74492"/>
                <a:gd name="connsiteY4" fmla="*/ 73647 h 79245"/>
                <a:gd name="connsiteX5" fmla="*/ 34381 w 74492"/>
                <a:gd name="connsiteY5" fmla="*/ 11355 h 79245"/>
                <a:gd name="connsiteX6" fmla="*/ 10219 w 74492"/>
                <a:gd name="connsiteY6" fmla="*/ 79167 h 79245"/>
                <a:gd name="connsiteX7" fmla="*/ 0 w 74492"/>
                <a:gd name="connsiteY7" fmla="*/ 79246 h 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92" h="79245">
                  <a:moveTo>
                    <a:pt x="0" y="79246"/>
                  </a:moveTo>
                  <a:lnTo>
                    <a:pt x="30473" y="79"/>
                  </a:lnTo>
                  <a:lnTo>
                    <a:pt x="40481" y="0"/>
                  </a:lnTo>
                  <a:lnTo>
                    <a:pt x="74492" y="73568"/>
                  </a:lnTo>
                  <a:lnTo>
                    <a:pt x="67019" y="73647"/>
                  </a:lnTo>
                  <a:lnTo>
                    <a:pt x="34381" y="11355"/>
                  </a:lnTo>
                  <a:lnTo>
                    <a:pt x="10219" y="79167"/>
                  </a:lnTo>
                  <a:lnTo>
                    <a:pt x="0" y="79246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82B4A6B-5319-179B-DF02-799995BE17E3}"/>
                </a:ext>
              </a:extLst>
            </p:cNvPr>
            <p:cNvSpPr/>
            <p:nvPr/>
          </p:nvSpPr>
          <p:spPr>
            <a:xfrm flipH="1">
              <a:off x="5956764" y="1640103"/>
              <a:ext cx="658603" cy="287974"/>
            </a:xfrm>
            <a:custGeom>
              <a:avLst/>
              <a:gdLst>
                <a:gd name="connsiteX0" fmla="*/ 815868 w 5610905"/>
                <a:gd name="connsiteY0" fmla="*/ 0 h 2453368"/>
                <a:gd name="connsiteX1" fmla="*/ 817865 w 5610905"/>
                <a:gd name="connsiteY1" fmla="*/ 224936 h 2453368"/>
                <a:gd name="connsiteX2" fmla="*/ 763580 w 5610905"/>
                <a:gd name="connsiteY2" fmla="*/ 335959 h 2453368"/>
                <a:gd name="connsiteX3" fmla="*/ 801629 w 5610905"/>
                <a:gd name="connsiteY3" fmla="*/ 479235 h 2453368"/>
                <a:gd name="connsiteX4" fmla="*/ 803854 w 5610905"/>
                <a:gd name="connsiteY4" fmla="*/ 722194 h 2453368"/>
                <a:gd name="connsiteX5" fmla="*/ 600495 w 5610905"/>
                <a:gd name="connsiteY5" fmla="*/ 865697 h 2453368"/>
                <a:gd name="connsiteX6" fmla="*/ 601835 w 5610905"/>
                <a:gd name="connsiteY6" fmla="*/ 1010094 h 2453368"/>
                <a:gd name="connsiteX7" fmla="*/ 599483 w 5610905"/>
                <a:gd name="connsiteY7" fmla="*/ 1010366 h 2453368"/>
                <a:gd name="connsiteX8" fmla="*/ 744944 w 5610905"/>
                <a:gd name="connsiteY8" fmla="*/ 1006454 h 2453368"/>
                <a:gd name="connsiteX9" fmla="*/ 1328030 w 5610905"/>
                <a:gd name="connsiteY9" fmla="*/ 995635 h 2453368"/>
                <a:gd name="connsiteX10" fmla="*/ 2376164 w 5610905"/>
                <a:gd name="connsiteY10" fmla="*/ 920209 h 2453368"/>
                <a:gd name="connsiteX11" fmla="*/ 3380250 w 5610905"/>
                <a:gd name="connsiteY11" fmla="*/ 734654 h 2453368"/>
                <a:gd name="connsiteX12" fmla="*/ 3436322 w 5610905"/>
                <a:gd name="connsiteY12" fmla="*/ 713296 h 2453368"/>
                <a:gd name="connsiteX13" fmla="*/ 3436760 w 5610905"/>
                <a:gd name="connsiteY13" fmla="*/ 713077 h 2453368"/>
                <a:gd name="connsiteX14" fmla="*/ 3477253 w 5610905"/>
                <a:gd name="connsiteY14" fmla="*/ 661681 h 2453368"/>
                <a:gd name="connsiteX15" fmla="*/ 3472804 w 5610905"/>
                <a:gd name="connsiteY15" fmla="*/ 168872 h 2453368"/>
                <a:gd name="connsiteX16" fmla="*/ 3473023 w 5610905"/>
                <a:gd name="connsiteY16" fmla="*/ 168872 h 2453368"/>
                <a:gd name="connsiteX17" fmla="*/ 5523246 w 5610905"/>
                <a:gd name="connsiteY17" fmla="*/ 515060 h 2453368"/>
                <a:gd name="connsiteX18" fmla="*/ 5610905 w 5610905"/>
                <a:gd name="connsiteY18" fmla="*/ 1181856 h 2453368"/>
                <a:gd name="connsiteX19" fmla="*/ 5535042 w 5610905"/>
                <a:gd name="connsiteY19" fmla="*/ 1849982 h 2453368"/>
                <a:gd name="connsiteX20" fmla="*/ 3491273 w 5610905"/>
                <a:gd name="connsiteY20" fmla="*/ 2232442 h 2453368"/>
                <a:gd name="connsiteX21" fmla="*/ 3486824 w 5610905"/>
                <a:gd name="connsiteY21" fmla="*/ 1739633 h 2453368"/>
                <a:gd name="connsiteX22" fmla="*/ 3445438 w 5610905"/>
                <a:gd name="connsiteY22" fmla="*/ 1688903 h 2453368"/>
                <a:gd name="connsiteX23" fmla="*/ 3444991 w 5610905"/>
                <a:gd name="connsiteY23" fmla="*/ 1688684 h 2453368"/>
                <a:gd name="connsiteX24" fmla="*/ 3388481 w 5610905"/>
                <a:gd name="connsiteY24" fmla="*/ 1668210 h 2453368"/>
                <a:gd name="connsiteX25" fmla="*/ 2381287 w 5610905"/>
                <a:gd name="connsiteY25" fmla="*/ 1500458 h 2453368"/>
                <a:gd name="connsiteX26" fmla="*/ 1332032 w 5610905"/>
                <a:gd name="connsiteY26" fmla="*/ 1443729 h 2453368"/>
                <a:gd name="connsiteX27" fmla="*/ 748892 w 5610905"/>
                <a:gd name="connsiteY27" fmla="*/ 1443334 h 2453368"/>
                <a:gd name="connsiteX28" fmla="*/ 605610 w 5610905"/>
                <a:gd name="connsiteY28" fmla="*/ 1442045 h 2453368"/>
                <a:gd name="connsiteX29" fmla="*/ 606949 w 5610905"/>
                <a:gd name="connsiteY29" fmla="*/ 1586331 h 2453368"/>
                <a:gd name="connsiteX30" fmla="*/ 812742 w 5610905"/>
                <a:gd name="connsiteY30" fmla="*/ 1726279 h 2453368"/>
                <a:gd name="connsiteX31" fmla="*/ 814966 w 5610905"/>
                <a:gd name="connsiteY31" fmla="*/ 1969237 h 2453368"/>
                <a:gd name="connsiteX32" fmla="*/ 779368 w 5610905"/>
                <a:gd name="connsiteY32" fmla="*/ 2112960 h 2453368"/>
                <a:gd name="connsiteX33" fmla="*/ 835659 w 5610905"/>
                <a:gd name="connsiteY33" fmla="*/ 2223090 h 2453368"/>
                <a:gd name="connsiteX34" fmla="*/ 837665 w 5610905"/>
                <a:gd name="connsiteY34" fmla="*/ 2448026 h 2453368"/>
                <a:gd name="connsiteX35" fmla="*/ 241846 w 5610905"/>
                <a:gd name="connsiteY35" fmla="*/ 2453368 h 2453368"/>
                <a:gd name="connsiteX36" fmla="*/ 232955 w 5610905"/>
                <a:gd name="connsiteY36" fmla="*/ 1432299 h 2453368"/>
                <a:gd name="connsiteX37" fmla="*/ 204417 w 5610905"/>
                <a:gd name="connsiteY37" fmla="*/ 1430411 h 2453368"/>
                <a:gd name="connsiteX38" fmla="*/ 171097 w 5610905"/>
                <a:gd name="connsiteY38" fmla="*/ 1426592 h 2453368"/>
                <a:gd name="connsiteX39" fmla="*/ 0 w 5610905"/>
                <a:gd name="connsiteY39" fmla="*/ 1231473 h 2453368"/>
                <a:gd name="connsiteX40" fmla="*/ 167533 w 5610905"/>
                <a:gd name="connsiteY40" fmla="*/ 1033457 h 2453368"/>
                <a:gd name="connsiteX41" fmla="*/ 229165 w 5610905"/>
                <a:gd name="connsiteY41" fmla="*/ 1027087 h 2453368"/>
                <a:gd name="connsiteX42" fmla="*/ 220268 w 5610905"/>
                <a:gd name="connsiteY42" fmla="*/ 5342 h 245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10905" h="2453368">
                  <a:moveTo>
                    <a:pt x="815868" y="0"/>
                  </a:moveTo>
                  <a:lnTo>
                    <a:pt x="817865" y="224936"/>
                  </a:lnTo>
                  <a:lnTo>
                    <a:pt x="763580" y="335959"/>
                  </a:lnTo>
                  <a:lnTo>
                    <a:pt x="801629" y="479235"/>
                  </a:lnTo>
                  <a:lnTo>
                    <a:pt x="803854" y="722194"/>
                  </a:lnTo>
                  <a:lnTo>
                    <a:pt x="600495" y="865697"/>
                  </a:lnTo>
                  <a:lnTo>
                    <a:pt x="601835" y="1010094"/>
                  </a:lnTo>
                  <a:lnTo>
                    <a:pt x="599483" y="1010366"/>
                  </a:lnTo>
                  <a:lnTo>
                    <a:pt x="744944" y="1006454"/>
                  </a:lnTo>
                  <a:cubicBezTo>
                    <a:pt x="1001139" y="1000364"/>
                    <a:pt x="1258280" y="996970"/>
                    <a:pt x="1328030" y="995635"/>
                  </a:cubicBezTo>
                  <a:cubicBezTo>
                    <a:pt x="1467750" y="992517"/>
                    <a:pt x="2119860" y="945351"/>
                    <a:pt x="2376164" y="920209"/>
                  </a:cubicBezTo>
                  <a:cubicBezTo>
                    <a:pt x="2632468" y="894849"/>
                    <a:pt x="3277458" y="761582"/>
                    <a:pt x="3380250" y="734654"/>
                  </a:cubicBezTo>
                  <a:cubicBezTo>
                    <a:pt x="3404498" y="728428"/>
                    <a:pt x="3422521" y="721081"/>
                    <a:pt x="3436322" y="713296"/>
                  </a:cubicBezTo>
                  <a:cubicBezTo>
                    <a:pt x="3436608" y="713077"/>
                    <a:pt x="3436760" y="713077"/>
                    <a:pt x="3436760" y="713077"/>
                  </a:cubicBezTo>
                  <a:cubicBezTo>
                    <a:pt x="3480370" y="688381"/>
                    <a:pt x="3477253" y="661681"/>
                    <a:pt x="3477253" y="661681"/>
                  </a:cubicBezTo>
                  <a:lnTo>
                    <a:pt x="3472804" y="168872"/>
                  </a:lnTo>
                  <a:lnTo>
                    <a:pt x="3473023" y="168872"/>
                  </a:lnTo>
                  <a:cubicBezTo>
                    <a:pt x="4364089" y="5569"/>
                    <a:pt x="5523246" y="515060"/>
                    <a:pt x="5523246" y="515060"/>
                  </a:cubicBezTo>
                  <a:lnTo>
                    <a:pt x="5610905" y="1181856"/>
                  </a:lnTo>
                  <a:lnTo>
                    <a:pt x="5535042" y="1849982"/>
                  </a:lnTo>
                  <a:cubicBezTo>
                    <a:pt x="5535042" y="1849982"/>
                    <a:pt x="4385001" y="2379947"/>
                    <a:pt x="3491273" y="2232442"/>
                  </a:cubicBezTo>
                  <a:lnTo>
                    <a:pt x="3486824" y="1739633"/>
                  </a:lnTo>
                  <a:cubicBezTo>
                    <a:pt x="3486824" y="1739633"/>
                    <a:pt x="3489714" y="1712933"/>
                    <a:pt x="3445438" y="1688903"/>
                  </a:cubicBezTo>
                  <a:cubicBezTo>
                    <a:pt x="3445152" y="1688684"/>
                    <a:pt x="3444991" y="1688684"/>
                    <a:pt x="3444991" y="1688684"/>
                  </a:cubicBezTo>
                  <a:cubicBezTo>
                    <a:pt x="3431199" y="1681118"/>
                    <a:pt x="3412958" y="1674226"/>
                    <a:pt x="3388481" y="1668210"/>
                  </a:cubicBezTo>
                  <a:cubicBezTo>
                    <a:pt x="3285471" y="1643077"/>
                    <a:pt x="2638029" y="1521370"/>
                    <a:pt x="2381287" y="1500458"/>
                  </a:cubicBezTo>
                  <a:cubicBezTo>
                    <a:pt x="2124528" y="1479984"/>
                    <a:pt x="1471753" y="1444167"/>
                    <a:pt x="1332032" y="1443729"/>
                  </a:cubicBezTo>
                  <a:cubicBezTo>
                    <a:pt x="1262282" y="1443615"/>
                    <a:pt x="1005141" y="1444837"/>
                    <a:pt x="748892" y="1443334"/>
                  </a:cubicBezTo>
                  <a:lnTo>
                    <a:pt x="605610" y="1442045"/>
                  </a:lnTo>
                  <a:lnTo>
                    <a:pt x="606949" y="1586331"/>
                  </a:lnTo>
                  <a:lnTo>
                    <a:pt x="812742" y="1726279"/>
                  </a:lnTo>
                  <a:lnTo>
                    <a:pt x="814966" y="1969237"/>
                  </a:lnTo>
                  <a:lnTo>
                    <a:pt x="779368" y="2112960"/>
                  </a:lnTo>
                  <a:lnTo>
                    <a:pt x="835659" y="2223090"/>
                  </a:lnTo>
                  <a:lnTo>
                    <a:pt x="837665" y="2448026"/>
                  </a:lnTo>
                  <a:lnTo>
                    <a:pt x="241846" y="2453368"/>
                  </a:lnTo>
                  <a:lnTo>
                    <a:pt x="232955" y="1432299"/>
                  </a:lnTo>
                  <a:lnTo>
                    <a:pt x="204417" y="1430411"/>
                  </a:lnTo>
                  <a:cubicBezTo>
                    <a:pt x="190600" y="1429239"/>
                    <a:pt x="179370" y="1427968"/>
                    <a:pt x="171097" y="1426592"/>
                  </a:cubicBezTo>
                  <a:cubicBezTo>
                    <a:pt x="38934" y="1404567"/>
                    <a:pt x="6008" y="1281976"/>
                    <a:pt x="0" y="1231473"/>
                  </a:cubicBezTo>
                  <a:cubicBezTo>
                    <a:pt x="5114" y="1180743"/>
                    <a:pt x="35817" y="1057706"/>
                    <a:pt x="167533" y="1033457"/>
                  </a:cubicBezTo>
                  <a:lnTo>
                    <a:pt x="229165" y="1027087"/>
                  </a:lnTo>
                  <a:lnTo>
                    <a:pt x="220268" y="5342"/>
                  </a:lnTo>
                  <a:close/>
                </a:path>
              </a:pathLst>
            </a:custGeom>
            <a:gradFill>
              <a:gsLst>
                <a:gs pos="0">
                  <a:srgbClr val="FFAB0D"/>
                </a:gs>
                <a:gs pos="97000">
                  <a:srgbClr val="FFDA0F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248AA7D-71D2-B559-9033-098CF7BF4BCA}"/>
                </a:ext>
              </a:extLst>
            </p:cNvPr>
            <p:cNvSpPr/>
            <p:nvPr/>
          </p:nvSpPr>
          <p:spPr>
            <a:xfrm flipH="1">
              <a:off x="5859039" y="1721489"/>
              <a:ext cx="588562" cy="117917"/>
            </a:xfrm>
            <a:custGeom>
              <a:avLst/>
              <a:gdLst>
                <a:gd name="connsiteX0" fmla="*/ 364329 w 595120"/>
                <a:gd name="connsiteY0" fmla="*/ 1283 h 119231"/>
                <a:gd name="connsiteX1" fmla="*/ 241671 w 595120"/>
                <a:gd name="connsiteY1" fmla="*/ 6987 h 119231"/>
                <a:gd name="connsiteX2" fmla="*/ 108240 w 595120"/>
                <a:gd name="connsiteY2" fmla="*/ 31571 h 119231"/>
                <a:gd name="connsiteX3" fmla="*/ 0 w 595120"/>
                <a:gd name="connsiteY3" fmla="*/ 39255 h 119231"/>
                <a:gd name="connsiteX4" fmla="*/ 211 w 595120"/>
                <a:gd name="connsiteY4" fmla="*/ 62334 h 119231"/>
                <a:gd name="connsiteX5" fmla="*/ 423 w 595120"/>
                <a:gd name="connsiteY5" fmla="*/ 85414 h 119231"/>
                <a:gd name="connsiteX6" fmla="*/ 108768 w 595120"/>
                <a:gd name="connsiteY6" fmla="*/ 91170 h 119231"/>
                <a:gd name="connsiteX7" fmla="*/ 242595 w 595120"/>
                <a:gd name="connsiteY7" fmla="*/ 113404 h 119231"/>
                <a:gd name="connsiteX8" fmla="*/ 365332 w 595120"/>
                <a:gd name="connsiteY8" fmla="*/ 116943 h 119231"/>
                <a:gd name="connsiteX9" fmla="*/ 518331 w 595120"/>
                <a:gd name="connsiteY9" fmla="*/ 82060 h 119231"/>
                <a:gd name="connsiteX10" fmla="*/ 595121 w 595120"/>
                <a:gd name="connsiteY10" fmla="*/ 83328 h 119231"/>
                <a:gd name="connsiteX11" fmla="*/ 594883 w 595120"/>
                <a:gd name="connsiteY11" fmla="*/ 57079 h 119231"/>
                <a:gd name="connsiteX12" fmla="*/ 594645 w 595120"/>
                <a:gd name="connsiteY12" fmla="*/ 30832 h 119231"/>
                <a:gd name="connsiteX13" fmla="*/ 517882 w 595120"/>
                <a:gd name="connsiteY13" fmla="*/ 33446 h 119231"/>
                <a:gd name="connsiteX14" fmla="*/ 364276 w 595120"/>
                <a:gd name="connsiteY14" fmla="*/ 1283 h 11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120" h="119231">
                  <a:moveTo>
                    <a:pt x="364329" y="1283"/>
                  </a:moveTo>
                  <a:cubicBezTo>
                    <a:pt x="310856" y="-909"/>
                    <a:pt x="271246" y="-1041"/>
                    <a:pt x="241671" y="6987"/>
                  </a:cubicBezTo>
                  <a:cubicBezTo>
                    <a:pt x="212096" y="15014"/>
                    <a:pt x="136653" y="29221"/>
                    <a:pt x="108240" y="31571"/>
                  </a:cubicBezTo>
                  <a:cubicBezTo>
                    <a:pt x="79827" y="33921"/>
                    <a:pt x="0" y="39255"/>
                    <a:pt x="0" y="39255"/>
                  </a:cubicBezTo>
                  <a:lnTo>
                    <a:pt x="211" y="62334"/>
                  </a:lnTo>
                  <a:lnTo>
                    <a:pt x="423" y="85414"/>
                  </a:lnTo>
                  <a:cubicBezTo>
                    <a:pt x="423" y="85414"/>
                    <a:pt x="80328" y="89322"/>
                    <a:pt x="108768" y="91170"/>
                  </a:cubicBezTo>
                  <a:cubicBezTo>
                    <a:pt x="137208" y="93019"/>
                    <a:pt x="212888" y="105879"/>
                    <a:pt x="242595" y="113404"/>
                  </a:cubicBezTo>
                  <a:cubicBezTo>
                    <a:pt x="272303" y="120904"/>
                    <a:pt x="311912" y="120085"/>
                    <a:pt x="365332" y="116943"/>
                  </a:cubicBezTo>
                  <a:cubicBezTo>
                    <a:pt x="418752" y="113801"/>
                    <a:pt x="496757" y="87104"/>
                    <a:pt x="518331" y="82060"/>
                  </a:cubicBezTo>
                  <a:cubicBezTo>
                    <a:pt x="539905" y="77016"/>
                    <a:pt x="595121" y="83328"/>
                    <a:pt x="595121" y="83328"/>
                  </a:cubicBezTo>
                  <a:lnTo>
                    <a:pt x="594883" y="57079"/>
                  </a:lnTo>
                  <a:lnTo>
                    <a:pt x="594645" y="30832"/>
                  </a:lnTo>
                  <a:cubicBezTo>
                    <a:pt x="594645" y="30832"/>
                    <a:pt x="539562" y="38120"/>
                    <a:pt x="517882" y="33446"/>
                  </a:cubicBezTo>
                  <a:cubicBezTo>
                    <a:pt x="496229" y="28772"/>
                    <a:pt x="417749" y="3475"/>
                    <a:pt x="364276" y="1283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39587D0-2CA3-6CEA-BA39-90544ED2A6BA}"/>
                </a:ext>
              </a:extLst>
            </p:cNvPr>
            <p:cNvSpPr/>
            <p:nvPr/>
          </p:nvSpPr>
          <p:spPr>
            <a:xfrm flipH="1">
              <a:off x="5909103" y="1751067"/>
              <a:ext cx="244466" cy="58942"/>
            </a:xfrm>
            <a:custGeom>
              <a:avLst/>
              <a:gdLst>
                <a:gd name="connsiteX0" fmla="*/ 264 w 247190"/>
                <a:gd name="connsiteY0" fmla="*/ 29813 h 59599"/>
                <a:gd name="connsiteX1" fmla="*/ 528 w 247190"/>
                <a:gd name="connsiteY1" fmla="*/ 59599 h 59599"/>
                <a:gd name="connsiteX2" fmla="*/ 247190 w 247190"/>
                <a:gd name="connsiteY2" fmla="*/ 27621 h 59599"/>
                <a:gd name="connsiteX3" fmla="*/ 0 w 247190"/>
                <a:gd name="connsiteY3" fmla="*/ 0 h 59599"/>
                <a:gd name="connsiteX4" fmla="*/ 264 w 247190"/>
                <a:gd name="connsiteY4" fmla="*/ 29786 h 5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90" h="59599">
                  <a:moveTo>
                    <a:pt x="264" y="29813"/>
                  </a:moveTo>
                  <a:lnTo>
                    <a:pt x="528" y="59599"/>
                  </a:lnTo>
                  <a:cubicBezTo>
                    <a:pt x="528" y="59599"/>
                    <a:pt x="175602" y="49037"/>
                    <a:pt x="247190" y="27621"/>
                  </a:cubicBezTo>
                  <a:cubicBezTo>
                    <a:pt x="175206" y="7473"/>
                    <a:pt x="0" y="0"/>
                    <a:pt x="0" y="0"/>
                  </a:cubicBezTo>
                  <a:lnTo>
                    <a:pt x="264" y="29786"/>
                  </a:lnTo>
                  <a:close/>
                </a:path>
              </a:pathLst>
            </a:custGeom>
            <a:gradFill>
              <a:gsLst>
                <a:gs pos="0">
                  <a:srgbClr val="FFBB0D"/>
                </a:gs>
                <a:gs pos="54000">
                  <a:srgbClr val="BB8C0F"/>
                </a:gs>
                <a:gs pos="57000">
                  <a:srgbClr val="E3BA0F"/>
                </a:gs>
                <a:gs pos="59000">
                  <a:srgbClr val="FFDA0F"/>
                </a:gs>
                <a:gs pos="64000">
                  <a:srgbClr val="FFDA0F"/>
                </a:gs>
                <a:gs pos="98000">
                  <a:srgbClr val="FFDA0F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2B99BC8-CB27-1FBA-13D1-73B05E39ADC4}"/>
                </a:ext>
              </a:extLst>
            </p:cNvPr>
            <p:cNvSpPr/>
            <p:nvPr/>
          </p:nvSpPr>
          <p:spPr>
            <a:xfrm flipH="1">
              <a:off x="6244085" y="1709585"/>
              <a:ext cx="22013" cy="27145"/>
            </a:xfrm>
            <a:custGeom>
              <a:avLst/>
              <a:gdLst>
                <a:gd name="connsiteX0" fmla="*/ 12726 w 22258"/>
                <a:gd name="connsiteY0" fmla="*/ 27448 h 27447"/>
                <a:gd name="connsiteX1" fmla="*/ 22259 w 22258"/>
                <a:gd name="connsiteY1" fmla="*/ 143 h 27447"/>
                <a:gd name="connsiteX2" fmla="*/ 2005 w 22258"/>
                <a:gd name="connsiteY2" fmla="*/ 10706 h 27447"/>
                <a:gd name="connsiteX3" fmla="*/ 12726 w 22258"/>
                <a:gd name="connsiteY3" fmla="*/ 27448 h 2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58" h="27447">
                  <a:moveTo>
                    <a:pt x="12726" y="27448"/>
                  </a:moveTo>
                  <a:lnTo>
                    <a:pt x="22259" y="143"/>
                  </a:lnTo>
                  <a:cubicBezTo>
                    <a:pt x="22259" y="143"/>
                    <a:pt x="8263" y="-2048"/>
                    <a:pt x="2005" y="10706"/>
                  </a:cubicBezTo>
                  <a:cubicBezTo>
                    <a:pt x="-4253" y="23460"/>
                    <a:pt x="5491" y="27105"/>
                    <a:pt x="12726" y="27448"/>
                  </a:cubicBez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02D24D1-BCE3-FB21-2A00-6EEBD3498E7B}"/>
                </a:ext>
              </a:extLst>
            </p:cNvPr>
            <p:cNvSpPr/>
            <p:nvPr/>
          </p:nvSpPr>
          <p:spPr>
            <a:xfrm flipH="1">
              <a:off x="6172947" y="1708499"/>
              <a:ext cx="39015" cy="15277"/>
            </a:xfrm>
            <a:custGeom>
              <a:avLst/>
              <a:gdLst>
                <a:gd name="connsiteX0" fmla="*/ 39451 w 39450"/>
                <a:gd name="connsiteY0" fmla="*/ 3803 h 15447"/>
                <a:gd name="connsiteX1" fmla="*/ 10325 w 39450"/>
                <a:gd name="connsiteY1" fmla="*/ 4040 h 15447"/>
                <a:gd name="connsiteX2" fmla="*/ 4727 w 39450"/>
                <a:gd name="connsiteY2" fmla="*/ 0 h 15447"/>
                <a:gd name="connsiteX3" fmla="*/ 4806 w 39450"/>
                <a:gd name="connsiteY3" fmla="*/ 9348 h 15447"/>
                <a:gd name="connsiteX4" fmla="*/ 0 w 39450"/>
                <a:gd name="connsiteY4" fmla="*/ 15448 h 15447"/>
                <a:gd name="connsiteX5" fmla="*/ 39451 w 39450"/>
                <a:gd name="connsiteY5" fmla="*/ 3776 h 1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450" h="15447">
                  <a:moveTo>
                    <a:pt x="39451" y="3803"/>
                  </a:moveTo>
                  <a:cubicBezTo>
                    <a:pt x="36573" y="4199"/>
                    <a:pt x="13335" y="7209"/>
                    <a:pt x="10325" y="4040"/>
                  </a:cubicBezTo>
                  <a:cubicBezTo>
                    <a:pt x="9057" y="2694"/>
                    <a:pt x="6892" y="1241"/>
                    <a:pt x="4727" y="0"/>
                  </a:cubicBezTo>
                  <a:lnTo>
                    <a:pt x="4806" y="9348"/>
                  </a:lnTo>
                  <a:cubicBezTo>
                    <a:pt x="4806" y="9348"/>
                    <a:pt x="5176" y="12517"/>
                    <a:pt x="0" y="15448"/>
                  </a:cubicBezTo>
                  <a:cubicBezTo>
                    <a:pt x="2139" y="14471"/>
                    <a:pt x="20016" y="6734"/>
                    <a:pt x="39451" y="3776"/>
                  </a:cubicBezTo>
                  <a:close/>
                </a:path>
              </a:pathLst>
            </a:custGeom>
            <a:solidFill>
              <a:srgbClr val="EFC7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E47F09B-DB7F-1596-8AEE-20227106DC09}"/>
                </a:ext>
              </a:extLst>
            </p:cNvPr>
            <p:cNvSpPr/>
            <p:nvPr/>
          </p:nvSpPr>
          <p:spPr>
            <a:xfrm flipH="1">
              <a:off x="6077207" y="1756290"/>
              <a:ext cx="42568" cy="47921"/>
            </a:xfrm>
            <a:custGeom>
              <a:avLst/>
              <a:gdLst>
                <a:gd name="connsiteX0" fmla="*/ 4225 w 43042"/>
                <a:gd name="connsiteY0" fmla="*/ 24188 h 48455"/>
                <a:gd name="connsiteX1" fmla="*/ 422 w 43042"/>
                <a:gd name="connsiteY1" fmla="*/ 48456 h 48455"/>
                <a:gd name="connsiteX2" fmla="*/ 35754 w 43042"/>
                <a:gd name="connsiteY2" fmla="*/ 44864 h 48455"/>
                <a:gd name="connsiteX3" fmla="*/ 43042 w 43042"/>
                <a:gd name="connsiteY3" fmla="*/ 23845 h 48455"/>
                <a:gd name="connsiteX4" fmla="*/ 35384 w 43042"/>
                <a:gd name="connsiteY4" fmla="*/ 2958 h 48455"/>
                <a:gd name="connsiteX5" fmla="*/ 0 w 43042"/>
                <a:gd name="connsiteY5" fmla="*/ 0 h 48455"/>
                <a:gd name="connsiteX6" fmla="*/ 4225 w 43042"/>
                <a:gd name="connsiteY6" fmla="*/ 24188 h 4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42" h="48455">
                  <a:moveTo>
                    <a:pt x="4225" y="24188"/>
                  </a:moveTo>
                  <a:lnTo>
                    <a:pt x="422" y="48456"/>
                  </a:lnTo>
                  <a:lnTo>
                    <a:pt x="35754" y="44864"/>
                  </a:lnTo>
                  <a:lnTo>
                    <a:pt x="43042" y="23845"/>
                  </a:lnTo>
                  <a:lnTo>
                    <a:pt x="35384" y="2958"/>
                  </a:lnTo>
                  <a:lnTo>
                    <a:pt x="0" y="0"/>
                  </a:lnTo>
                  <a:lnTo>
                    <a:pt x="4225" y="24188"/>
                  </a:ln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75FAC2C-4AE5-6F2E-0292-6B363866914A}"/>
                </a:ext>
              </a:extLst>
            </p:cNvPr>
            <p:cNvSpPr/>
            <p:nvPr/>
          </p:nvSpPr>
          <p:spPr>
            <a:xfrm flipH="1">
              <a:off x="6362700" y="1879006"/>
              <a:ext cx="116083" cy="58891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6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4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6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4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531E77-0F61-C20E-CE3A-90681E133C7E}"/>
                </a:ext>
              </a:extLst>
            </p:cNvPr>
            <p:cNvSpPr/>
            <p:nvPr/>
          </p:nvSpPr>
          <p:spPr>
            <a:xfrm flipH="1">
              <a:off x="5797093" y="1869056"/>
              <a:ext cx="116083" cy="63827"/>
            </a:xfrm>
            <a:custGeom>
              <a:avLst/>
              <a:gdLst>
                <a:gd name="connsiteX0" fmla="*/ 19145 w 117376"/>
                <a:gd name="connsiteY0" fmla="*/ 687 h 64538"/>
                <a:gd name="connsiteX1" fmla="*/ 97677 w 117376"/>
                <a:gd name="connsiteY1" fmla="*/ 1 h 64538"/>
                <a:gd name="connsiteX2" fmla="*/ 106048 w 117376"/>
                <a:gd name="connsiteY2" fmla="*/ 2008 h 64538"/>
                <a:gd name="connsiteX3" fmla="*/ 110775 w 117376"/>
                <a:gd name="connsiteY3" fmla="*/ 5441 h 64538"/>
                <a:gd name="connsiteX4" fmla="*/ 113046 w 117376"/>
                <a:gd name="connsiteY4" fmla="*/ 8055 h 64538"/>
                <a:gd name="connsiteX5" fmla="*/ 115079 w 117376"/>
                <a:gd name="connsiteY5" fmla="*/ 11514 h 64538"/>
                <a:gd name="connsiteX6" fmla="*/ 116109 w 117376"/>
                <a:gd name="connsiteY6" fmla="*/ 14128 h 64538"/>
                <a:gd name="connsiteX7" fmla="*/ 116901 w 117376"/>
                <a:gd name="connsiteY7" fmla="*/ 17561 h 64538"/>
                <a:gd name="connsiteX8" fmla="*/ 117165 w 117376"/>
                <a:gd name="connsiteY8" fmla="*/ 20202 h 64538"/>
                <a:gd name="connsiteX9" fmla="*/ 117192 w 117376"/>
                <a:gd name="connsiteY9" fmla="*/ 20809 h 64538"/>
                <a:gd name="connsiteX10" fmla="*/ 117376 w 117376"/>
                <a:gd name="connsiteY10" fmla="*/ 42753 h 64538"/>
                <a:gd name="connsiteX11" fmla="*/ 117324 w 117376"/>
                <a:gd name="connsiteY11" fmla="*/ 44548 h 64538"/>
                <a:gd name="connsiteX12" fmla="*/ 116795 w 117376"/>
                <a:gd name="connsiteY12" fmla="*/ 48008 h 64538"/>
                <a:gd name="connsiteX13" fmla="*/ 116030 w 117376"/>
                <a:gd name="connsiteY13" fmla="*/ 50622 h 64538"/>
                <a:gd name="connsiteX14" fmla="*/ 114392 w 117376"/>
                <a:gd name="connsiteY14" fmla="*/ 54107 h 64538"/>
                <a:gd name="connsiteX15" fmla="*/ 112518 w 117376"/>
                <a:gd name="connsiteY15" fmla="*/ 56748 h 64538"/>
                <a:gd name="connsiteX16" fmla="*/ 108873 w 117376"/>
                <a:gd name="connsiteY16" fmla="*/ 60260 h 64538"/>
                <a:gd name="connsiteX17" fmla="*/ 98232 w 117376"/>
                <a:gd name="connsiteY17" fmla="*/ 63851 h 64538"/>
                <a:gd name="connsiteX18" fmla="*/ 19699 w 117376"/>
                <a:gd name="connsiteY18" fmla="*/ 64538 h 64538"/>
                <a:gd name="connsiteX19" fmla="*/ 9005 w 117376"/>
                <a:gd name="connsiteY19" fmla="*/ 61132 h 64538"/>
                <a:gd name="connsiteX20" fmla="*/ 5308 w 117376"/>
                <a:gd name="connsiteY20" fmla="*/ 57699 h 64538"/>
                <a:gd name="connsiteX21" fmla="*/ 3380 w 117376"/>
                <a:gd name="connsiteY21" fmla="*/ 55084 h 64538"/>
                <a:gd name="connsiteX22" fmla="*/ 1690 w 117376"/>
                <a:gd name="connsiteY22" fmla="*/ 51625 h 64538"/>
                <a:gd name="connsiteX23" fmla="*/ 871 w 117376"/>
                <a:gd name="connsiteY23" fmla="*/ 49038 h 64538"/>
                <a:gd name="connsiteX24" fmla="*/ 290 w 117376"/>
                <a:gd name="connsiteY24" fmla="*/ 45578 h 64538"/>
                <a:gd name="connsiteX25" fmla="*/ 185 w 117376"/>
                <a:gd name="connsiteY25" fmla="*/ 43783 h 64538"/>
                <a:gd name="connsiteX26" fmla="*/ 0 w 117376"/>
                <a:gd name="connsiteY26" fmla="*/ 21839 h 64538"/>
                <a:gd name="connsiteX27" fmla="*/ 0 w 117376"/>
                <a:gd name="connsiteY27" fmla="*/ 21232 h 64538"/>
                <a:gd name="connsiteX28" fmla="*/ 211 w 117376"/>
                <a:gd name="connsiteY28" fmla="*/ 18591 h 64538"/>
                <a:gd name="connsiteX29" fmla="*/ 951 w 117376"/>
                <a:gd name="connsiteY29" fmla="*/ 15158 h 64538"/>
                <a:gd name="connsiteX30" fmla="*/ 1928 w 117376"/>
                <a:gd name="connsiteY30" fmla="*/ 12517 h 64538"/>
                <a:gd name="connsiteX31" fmla="*/ 3908 w 117376"/>
                <a:gd name="connsiteY31" fmla="*/ 9032 h 64538"/>
                <a:gd name="connsiteX32" fmla="*/ 6126 w 117376"/>
                <a:gd name="connsiteY32" fmla="*/ 6365 h 64538"/>
                <a:gd name="connsiteX33" fmla="*/ 10800 w 117376"/>
                <a:gd name="connsiteY33" fmla="*/ 2853 h 64538"/>
                <a:gd name="connsiteX34" fmla="*/ 19118 w 117376"/>
                <a:gd name="connsiteY34" fmla="*/ 687 h 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38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3"/>
                    <a:pt x="109375" y="4015"/>
                    <a:pt x="110775" y="5441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8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3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5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7"/>
                    <a:pt x="108873" y="60260"/>
                  </a:cubicBezTo>
                  <a:cubicBezTo>
                    <a:pt x="105837" y="62505"/>
                    <a:pt x="102166" y="63825"/>
                    <a:pt x="98232" y="63851"/>
                  </a:cubicBezTo>
                  <a:lnTo>
                    <a:pt x="19699" y="64538"/>
                  </a:lnTo>
                  <a:cubicBezTo>
                    <a:pt x="15765" y="64564"/>
                    <a:pt x="12094" y="63323"/>
                    <a:pt x="9005" y="61132"/>
                  </a:cubicBezTo>
                  <a:cubicBezTo>
                    <a:pt x="7631" y="60181"/>
                    <a:pt x="6338" y="59019"/>
                    <a:pt x="5308" y="57699"/>
                  </a:cubicBezTo>
                  <a:cubicBezTo>
                    <a:pt x="4595" y="56880"/>
                    <a:pt x="3935" y="56009"/>
                    <a:pt x="3380" y="55084"/>
                  </a:cubicBezTo>
                  <a:cubicBezTo>
                    <a:pt x="2720" y="54002"/>
                    <a:pt x="2139" y="52866"/>
                    <a:pt x="1690" y="51625"/>
                  </a:cubicBezTo>
                  <a:cubicBezTo>
                    <a:pt x="1373" y="50807"/>
                    <a:pt x="1083" y="49909"/>
                    <a:pt x="871" y="49038"/>
                  </a:cubicBezTo>
                  <a:cubicBezTo>
                    <a:pt x="581" y="47928"/>
                    <a:pt x="370" y="46767"/>
                    <a:pt x="290" y="45578"/>
                  </a:cubicBezTo>
                  <a:cubicBezTo>
                    <a:pt x="238" y="44971"/>
                    <a:pt x="211" y="44364"/>
                    <a:pt x="185" y="43783"/>
                  </a:cubicBezTo>
                  <a:lnTo>
                    <a:pt x="0" y="21839"/>
                  </a:lnTo>
                  <a:cubicBezTo>
                    <a:pt x="0" y="21628"/>
                    <a:pt x="0" y="21443"/>
                    <a:pt x="0" y="21232"/>
                  </a:cubicBezTo>
                  <a:cubicBezTo>
                    <a:pt x="0" y="20334"/>
                    <a:pt x="53" y="19462"/>
                    <a:pt x="211" y="18591"/>
                  </a:cubicBezTo>
                  <a:cubicBezTo>
                    <a:pt x="343" y="17403"/>
                    <a:pt x="581" y="16267"/>
                    <a:pt x="951" y="15158"/>
                  </a:cubicBezTo>
                  <a:cubicBezTo>
                    <a:pt x="1215" y="14234"/>
                    <a:pt x="1505" y="13389"/>
                    <a:pt x="1928" y="12517"/>
                  </a:cubicBezTo>
                  <a:cubicBezTo>
                    <a:pt x="2482" y="11276"/>
                    <a:pt x="3116" y="10141"/>
                    <a:pt x="3908" y="9032"/>
                  </a:cubicBezTo>
                  <a:cubicBezTo>
                    <a:pt x="4568" y="8055"/>
                    <a:pt x="5281" y="7157"/>
                    <a:pt x="6126" y="6365"/>
                  </a:cubicBezTo>
                  <a:cubicBezTo>
                    <a:pt x="7526" y="4912"/>
                    <a:pt x="9084" y="3724"/>
                    <a:pt x="10800" y="2853"/>
                  </a:cubicBezTo>
                  <a:cubicBezTo>
                    <a:pt x="13335" y="1480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1155A78-9D00-D349-2F1E-CDB1228727EB}"/>
                </a:ext>
              </a:extLst>
            </p:cNvPr>
            <p:cNvSpPr/>
            <p:nvPr/>
          </p:nvSpPr>
          <p:spPr>
            <a:xfrm flipH="1">
              <a:off x="5799262" y="1624329"/>
              <a:ext cx="116082" cy="63801"/>
            </a:xfrm>
            <a:custGeom>
              <a:avLst/>
              <a:gdLst>
                <a:gd name="connsiteX0" fmla="*/ 19145 w 117376"/>
                <a:gd name="connsiteY0" fmla="*/ 687 h 64512"/>
                <a:gd name="connsiteX1" fmla="*/ 97677 w 117376"/>
                <a:gd name="connsiteY1" fmla="*/ 1 h 64512"/>
                <a:gd name="connsiteX2" fmla="*/ 106048 w 117376"/>
                <a:gd name="connsiteY2" fmla="*/ 2008 h 64512"/>
                <a:gd name="connsiteX3" fmla="*/ 110775 w 117376"/>
                <a:gd name="connsiteY3" fmla="*/ 5440 h 64512"/>
                <a:gd name="connsiteX4" fmla="*/ 113046 w 117376"/>
                <a:gd name="connsiteY4" fmla="*/ 8055 h 64512"/>
                <a:gd name="connsiteX5" fmla="*/ 115079 w 117376"/>
                <a:gd name="connsiteY5" fmla="*/ 11514 h 64512"/>
                <a:gd name="connsiteX6" fmla="*/ 116109 w 117376"/>
                <a:gd name="connsiteY6" fmla="*/ 14128 h 64512"/>
                <a:gd name="connsiteX7" fmla="*/ 116901 w 117376"/>
                <a:gd name="connsiteY7" fmla="*/ 17561 h 64512"/>
                <a:gd name="connsiteX8" fmla="*/ 117165 w 117376"/>
                <a:gd name="connsiteY8" fmla="*/ 20202 h 64512"/>
                <a:gd name="connsiteX9" fmla="*/ 117192 w 117376"/>
                <a:gd name="connsiteY9" fmla="*/ 20809 h 64512"/>
                <a:gd name="connsiteX10" fmla="*/ 117376 w 117376"/>
                <a:gd name="connsiteY10" fmla="*/ 42752 h 64512"/>
                <a:gd name="connsiteX11" fmla="*/ 117324 w 117376"/>
                <a:gd name="connsiteY11" fmla="*/ 44548 h 64512"/>
                <a:gd name="connsiteX12" fmla="*/ 116796 w 117376"/>
                <a:gd name="connsiteY12" fmla="*/ 48008 h 64512"/>
                <a:gd name="connsiteX13" fmla="*/ 116030 w 117376"/>
                <a:gd name="connsiteY13" fmla="*/ 50622 h 64512"/>
                <a:gd name="connsiteX14" fmla="*/ 114392 w 117376"/>
                <a:gd name="connsiteY14" fmla="*/ 54107 h 64512"/>
                <a:gd name="connsiteX15" fmla="*/ 112518 w 117376"/>
                <a:gd name="connsiteY15" fmla="*/ 56748 h 64512"/>
                <a:gd name="connsiteX16" fmla="*/ 108874 w 117376"/>
                <a:gd name="connsiteY16" fmla="*/ 60233 h 64512"/>
                <a:gd name="connsiteX17" fmla="*/ 98232 w 117376"/>
                <a:gd name="connsiteY17" fmla="*/ 63825 h 64512"/>
                <a:gd name="connsiteX18" fmla="*/ 19699 w 117376"/>
                <a:gd name="connsiteY18" fmla="*/ 64512 h 64512"/>
                <a:gd name="connsiteX19" fmla="*/ 9005 w 117376"/>
                <a:gd name="connsiteY19" fmla="*/ 61105 h 64512"/>
                <a:gd name="connsiteX20" fmla="*/ 5308 w 117376"/>
                <a:gd name="connsiteY20" fmla="*/ 57672 h 64512"/>
                <a:gd name="connsiteX21" fmla="*/ 3380 w 117376"/>
                <a:gd name="connsiteY21" fmla="*/ 55058 h 64512"/>
                <a:gd name="connsiteX22" fmla="*/ 1690 w 117376"/>
                <a:gd name="connsiteY22" fmla="*/ 51599 h 64512"/>
                <a:gd name="connsiteX23" fmla="*/ 871 w 117376"/>
                <a:gd name="connsiteY23" fmla="*/ 49011 h 64512"/>
                <a:gd name="connsiteX24" fmla="*/ 290 w 117376"/>
                <a:gd name="connsiteY24" fmla="*/ 45552 h 64512"/>
                <a:gd name="connsiteX25" fmla="*/ 185 w 117376"/>
                <a:gd name="connsiteY25" fmla="*/ 43756 h 64512"/>
                <a:gd name="connsiteX26" fmla="*/ 0 w 117376"/>
                <a:gd name="connsiteY26" fmla="*/ 21812 h 64512"/>
                <a:gd name="connsiteX27" fmla="*/ 0 w 117376"/>
                <a:gd name="connsiteY27" fmla="*/ 21205 h 64512"/>
                <a:gd name="connsiteX28" fmla="*/ 211 w 117376"/>
                <a:gd name="connsiteY28" fmla="*/ 18564 h 64512"/>
                <a:gd name="connsiteX29" fmla="*/ 951 w 117376"/>
                <a:gd name="connsiteY29" fmla="*/ 15132 h 64512"/>
                <a:gd name="connsiteX30" fmla="*/ 1928 w 117376"/>
                <a:gd name="connsiteY30" fmla="*/ 12491 h 64512"/>
                <a:gd name="connsiteX31" fmla="*/ 3908 w 117376"/>
                <a:gd name="connsiteY31" fmla="*/ 9005 h 64512"/>
                <a:gd name="connsiteX32" fmla="*/ 6126 w 117376"/>
                <a:gd name="connsiteY32" fmla="*/ 6338 h 64512"/>
                <a:gd name="connsiteX33" fmla="*/ 10800 w 117376"/>
                <a:gd name="connsiteY33" fmla="*/ 2826 h 64512"/>
                <a:gd name="connsiteX34" fmla="*/ 19118 w 117376"/>
                <a:gd name="connsiteY34" fmla="*/ 661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12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2"/>
                    <a:pt x="109375" y="4015"/>
                    <a:pt x="110775" y="5440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7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2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6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6"/>
                    <a:pt x="108874" y="60233"/>
                  </a:cubicBezTo>
                  <a:cubicBezTo>
                    <a:pt x="105837" y="62478"/>
                    <a:pt x="102166" y="63799"/>
                    <a:pt x="98232" y="63825"/>
                  </a:cubicBezTo>
                  <a:lnTo>
                    <a:pt x="19699" y="64512"/>
                  </a:lnTo>
                  <a:cubicBezTo>
                    <a:pt x="15765" y="64538"/>
                    <a:pt x="12094" y="63297"/>
                    <a:pt x="9005" y="61105"/>
                  </a:cubicBezTo>
                  <a:cubicBezTo>
                    <a:pt x="7631" y="60155"/>
                    <a:pt x="6338" y="58992"/>
                    <a:pt x="5308" y="57672"/>
                  </a:cubicBezTo>
                  <a:cubicBezTo>
                    <a:pt x="4595" y="56854"/>
                    <a:pt x="3935" y="55982"/>
                    <a:pt x="3380" y="55058"/>
                  </a:cubicBezTo>
                  <a:cubicBezTo>
                    <a:pt x="2720" y="53975"/>
                    <a:pt x="2139" y="52840"/>
                    <a:pt x="1690" y="51599"/>
                  </a:cubicBezTo>
                  <a:cubicBezTo>
                    <a:pt x="1373" y="50780"/>
                    <a:pt x="1083" y="49882"/>
                    <a:pt x="871" y="49011"/>
                  </a:cubicBezTo>
                  <a:cubicBezTo>
                    <a:pt x="581" y="47902"/>
                    <a:pt x="370" y="46740"/>
                    <a:pt x="290" y="45552"/>
                  </a:cubicBezTo>
                  <a:cubicBezTo>
                    <a:pt x="238" y="44944"/>
                    <a:pt x="211" y="44337"/>
                    <a:pt x="185" y="43756"/>
                  </a:cubicBezTo>
                  <a:lnTo>
                    <a:pt x="0" y="21812"/>
                  </a:lnTo>
                  <a:cubicBezTo>
                    <a:pt x="0" y="21601"/>
                    <a:pt x="0" y="21416"/>
                    <a:pt x="0" y="21205"/>
                  </a:cubicBezTo>
                  <a:cubicBezTo>
                    <a:pt x="0" y="20307"/>
                    <a:pt x="53" y="19436"/>
                    <a:pt x="211" y="18564"/>
                  </a:cubicBezTo>
                  <a:cubicBezTo>
                    <a:pt x="343" y="17376"/>
                    <a:pt x="581" y="16241"/>
                    <a:pt x="951" y="15132"/>
                  </a:cubicBezTo>
                  <a:cubicBezTo>
                    <a:pt x="1215" y="14207"/>
                    <a:pt x="1505" y="13362"/>
                    <a:pt x="1928" y="12491"/>
                  </a:cubicBezTo>
                  <a:cubicBezTo>
                    <a:pt x="2482" y="11250"/>
                    <a:pt x="3116" y="10114"/>
                    <a:pt x="3908" y="9005"/>
                  </a:cubicBezTo>
                  <a:cubicBezTo>
                    <a:pt x="4568" y="8028"/>
                    <a:pt x="5281" y="7130"/>
                    <a:pt x="6126" y="6338"/>
                  </a:cubicBezTo>
                  <a:cubicBezTo>
                    <a:pt x="7526" y="4886"/>
                    <a:pt x="9084" y="3698"/>
                    <a:pt x="10800" y="2826"/>
                  </a:cubicBezTo>
                  <a:cubicBezTo>
                    <a:pt x="13335" y="1453"/>
                    <a:pt x="16134" y="687"/>
                    <a:pt x="19118" y="661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7366444-E21A-083E-29BA-14EB2620D708}"/>
                </a:ext>
              </a:extLst>
            </p:cNvPr>
            <p:cNvSpPr/>
            <p:nvPr/>
          </p:nvSpPr>
          <p:spPr>
            <a:xfrm flipH="1">
              <a:off x="6364947" y="1626992"/>
              <a:ext cx="116082" cy="58891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5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3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5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3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B562893-1FBA-3889-9746-FB6B50E9CF01}"/>
                </a:ext>
              </a:extLst>
            </p:cNvPr>
            <p:cNvSpPr/>
            <p:nvPr/>
          </p:nvSpPr>
          <p:spPr>
            <a:xfrm flipH="1">
              <a:off x="6544229" y="1805074"/>
              <a:ext cx="43821" cy="9010"/>
            </a:xfrm>
            <a:custGeom>
              <a:avLst/>
              <a:gdLst>
                <a:gd name="connsiteX0" fmla="*/ 0 w 44309"/>
                <a:gd name="connsiteY0" fmla="*/ 0 h 9110"/>
                <a:gd name="connsiteX1" fmla="*/ 44257 w 44309"/>
                <a:gd name="connsiteY1" fmla="*/ 4331 h 9110"/>
                <a:gd name="connsiteX2" fmla="*/ 44310 w 44309"/>
                <a:gd name="connsiteY2" fmla="*/ 9110 h 9110"/>
                <a:gd name="connsiteX3" fmla="*/ 53 w 44309"/>
                <a:gd name="connsiteY3" fmla="*/ 7315 h 9110"/>
                <a:gd name="connsiteX4" fmla="*/ 0 w 44309"/>
                <a:gd name="connsiteY4" fmla="*/ 0 h 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09" h="9110">
                  <a:moveTo>
                    <a:pt x="0" y="0"/>
                  </a:moveTo>
                  <a:lnTo>
                    <a:pt x="44257" y="4331"/>
                  </a:lnTo>
                  <a:lnTo>
                    <a:pt x="44310" y="9110"/>
                  </a:lnTo>
                  <a:cubicBezTo>
                    <a:pt x="29575" y="8925"/>
                    <a:pt x="8793" y="7790"/>
                    <a:pt x="53" y="731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AB0D"/>
                </a:gs>
                <a:gs pos="97000">
                  <a:srgbClr val="FF560F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1223B13-382E-B05F-FEF5-22051D829D03}"/>
                </a:ext>
              </a:extLst>
            </p:cNvPr>
            <p:cNvSpPr/>
            <p:nvPr/>
          </p:nvSpPr>
          <p:spPr>
            <a:xfrm rot="30600" flipH="1">
              <a:off x="6502247" y="1924769"/>
              <a:ext cx="94197" cy="4335"/>
            </a:xfrm>
            <a:custGeom>
              <a:avLst/>
              <a:gdLst>
                <a:gd name="connsiteX0" fmla="*/ 0 w 95247"/>
                <a:gd name="connsiteY0" fmla="*/ 0 h 4383"/>
                <a:gd name="connsiteX1" fmla="*/ 95248 w 95247"/>
                <a:gd name="connsiteY1" fmla="*/ 0 h 4383"/>
                <a:gd name="connsiteX2" fmla="*/ 95248 w 95247"/>
                <a:gd name="connsiteY2" fmla="*/ 4383 h 4383"/>
                <a:gd name="connsiteX3" fmla="*/ 0 w 95247"/>
                <a:gd name="connsiteY3" fmla="*/ 4383 h 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7" h="4383">
                  <a:moveTo>
                    <a:pt x="0" y="0"/>
                  </a:moveTo>
                  <a:lnTo>
                    <a:pt x="95248" y="0"/>
                  </a:lnTo>
                  <a:lnTo>
                    <a:pt x="95248" y="4383"/>
                  </a:lnTo>
                  <a:lnTo>
                    <a:pt x="0" y="4383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5C96A32-1C9B-9513-1E25-0FA23191F4F6}"/>
                </a:ext>
              </a:extLst>
            </p:cNvPr>
            <p:cNvSpPr/>
            <p:nvPr/>
          </p:nvSpPr>
          <p:spPr>
            <a:xfrm flipH="1">
              <a:off x="6488290" y="1928782"/>
              <a:ext cx="98664" cy="19404"/>
            </a:xfrm>
            <a:custGeom>
              <a:avLst/>
              <a:gdLst>
                <a:gd name="connsiteX0" fmla="*/ 0 w 99763"/>
                <a:gd name="connsiteY0" fmla="*/ 766 h 19620"/>
                <a:gd name="connsiteX1" fmla="*/ 106 w 99763"/>
                <a:gd name="connsiteY1" fmla="*/ 13150 h 19620"/>
                <a:gd name="connsiteX2" fmla="*/ 79562 w 99763"/>
                <a:gd name="connsiteY2" fmla="*/ 12438 h 19620"/>
                <a:gd name="connsiteX3" fmla="*/ 90812 w 99763"/>
                <a:gd name="connsiteY3" fmla="*/ 19620 h 19620"/>
                <a:gd name="connsiteX4" fmla="*/ 99763 w 99763"/>
                <a:gd name="connsiteY4" fmla="*/ 10510 h 19620"/>
                <a:gd name="connsiteX5" fmla="*/ 85530 w 99763"/>
                <a:gd name="connsiteY5" fmla="*/ 0 h 19620"/>
                <a:gd name="connsiteX6" fmla="*/ 0 w 99763"/>
                <a:gd name="connsiteY6" fmla="*/ 766 h 1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63" h="19620">
                  <a:moveTo>
                    <a:pt x="0" y="766"/>
                  </a:moveTo>
                  <a:lnTo>
                    <a:pt x="106" y="13150"/>
                  </a:lnTo>
                  <a:lnTo>
                    <a:pt x="79562" y="12438"/>
                  </a:lnTo>
                  <a:lnTo>
                    <a:pt x="90812" y="19620"/>
                  </a:lnTo>
                  <a:lnTo>
                    <a:pt x="99763" y="10510"/>
                  </a:lnTo>
                  <a:lnTo>
                    <a:pt x="85530" y="0"/>
                  </a:lnTo>
                  <a:lnTo>
                    <a:pt x="0" y="766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49D89E5-AFD8-C67E-1B21-0BE41EAD328F}"/>
                </a:ext>
              </a:extLst>
            </p:cNvPr>
            <p:cNvSpPr/>
            <p:nvPr/>
          </p:nvSpPr>
          <p:spPr>
            <a:xfrm flipH="1">
              <a:off x="6498058" y="1928782"/>
              <a:ext cx="88896" cy="4648"/>
            </a:xfrm>
            <a:custGeom>
              <a:avLst/>
              <a:gdLst>
                <a:gd name="connsiteX0" fmla="*/ 0 w 89887"/>
                <a:gd name="connsiteY0" fmla="*/ 766 h 4700"/>
                <a:gd name="connsiteX1" fmla="*/ 85530 w 89887"/>
                <a:gd name="connsiteY1" fmla="*/ 0 h 4700"/>
                <a:gd name="connsiteX2" fmla="*/ 89887 w 89887"/>
                <a:gd name="connsiteY2" fmla="*/ 3195 h 4700"/>
                <a:gd name="connsiteX3" fmla="*/ 26 w 89887"/>
                <a:gd name="connsiteY3" fmla="*/ 4700 h 4700"/>
                <a:gd name="connsiteX4" fmla="*/ 0 w 89887"/>
                <a:gd name="connsiteY4" fmla="*/ 766 h 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887" h="4700">
                  <a:moveTo>
                    <a:pt x="0" y="766"/>
                  </a:moveTo>
                  <a:lnTo>
                    <a:pt x="85530" y="0"/>
                  </a:lnTo>
                  <a:lnTo>
                    <a:pt x="89887" y="3195"/>
                  </a:lnTo>
                  <a:lnTo>
                    <a:pt x="26" y="4700"/>
                  </a:lnTo>
                  <a:lnTo>
                    <a:pt x="0" y="766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7504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A5DBFCD-05D3-E8A6-6B57-30B71A88492B}"/>
                </a:ext>
              </a:extLst>
            </p:cNvPr>
            <p:cNvSpPr/>
            <p:nvPr/>
          </p:nvSpPr>
          <p:spPr>
            <a:xfrm flipH="1">
              <a:off x="6544752" y="1753940"/>
              <a:ext cx="43768" cy="9793"/>
            </a:xfrm>
            <a:custGeom>
              <a:avLst/>
              <a:gdLst>
                <a:gd name="connsiteX0" fmla="*/ 79 w 44256"/>
                <a:gd name="connsiteY0" fmla="*/ 9902 h 9902"/>
                <a:gd name="connsiteX1" fmla="*/ 44257 w 44256"/>
                <a:gd name="connsiteY1" fmla="*/ 4779 h 9902"/>
                <a:gd name="connsiteX2" fmla="*/ 44204 w 44256"/>
                <a:gd name="connsiteY2" fmla="*/ 0 h 9902"/>
                <a:gd name="connsiteX3" fmla="*/ 0 w 44256"/>
                <a:gd name="connsiteY3" fmla="*/ 2588 h 9902"/>
                <a:gd name="connsiteX4" fmla="*/ 53 w 44256"/>
                <a:gd name="connsiteY4" fmla="*/ 9902 h 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56" h="9902">
                  <a:moveTo>
                    <a:pt x="79" y="9902"/>
                  </a:moveTo>
                  <a:lnTo>
                    <a:pt x="44257" y="4779"/>
                  </a:lnTo>
                  <a:lnTo>
                    <a:pt x="44204" y="0"/>
                  </a:lnTo>
                  <a:cubicBezTo>
                    <a:pt x="29496" y="449"/>
                    <a:pt x="8714" y="1954"/>
                    <a:pt x="0" y="2588"/>
                  </a:cubicBezTo>
                  <a:lnTo>
                    <a:pt x="53" y="9902"/>
                  </a:lnTo>
                  <a:close/>
                </a:path>
              </a:pathLst>
            </a:custGeom>
            <a:gradFill>
              <a:gsLst>
                <a:gs pos="0">
                  <a:srgbClr val="FFAB0D"/>
                </a:gs>
                <a:gs pos="97000">
                  <a:srgbClr val="FF560F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3EEB6D9-D027-2F8C-D3AF-04BED4085F25}"/>
                </a:ext>
              </a:extLst>
            </p:cNvPr>
            <p:cNvSpPr/>
            <p:nvPr/>
          </p:nvSpPr>
          <p:spPr>
            <a:xfrm rot="30600" flipH="1">
              <a:off x="6504791" y="1638839"/>
              <a:ext cx="94197" cy="4335"/>
            </a:xfrm>
            <a:custGeom>
              <a:avLst/>
              <a:gdLst>
                <a:gd name="connsiteX0" fmla="*/ 0 w 95247"/>
                <a:gd name="connsiteY0" fmla="*/ 0 h 4383"/>
                <a:gd name="connsiteX1" fmla="*/ 95248 w 95247"/>
                <a:gd name="connsiteY1" fmla="*/ 0 h 4383"/>
                <a:gd name="connsiteX2" fmla="*/ 95248 w 95247"/>
                <a:gd name="connsiteY2" fmla="*/ 4383 h 4383"/>
                <a:gd name="connsiteX3" fmla="*/ 0 w 95247"/>
                <a:gd name="connsiteY3" fmla="*/ 4383 h 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7" h="4383">
                  <a:moveTo>
                    <a:pt x="0" y="0"/>
                  </a:moveTo>
                  <a:lnTo>
                    <a:pt x="95248" y="0"/>
                  </a:lnTo>
                  <a:lnTo>
                    <a:pt x="95248" y="4383"/>
                  </a:lnTo>
                  <a:lnTo>
                    <a:pt x="0" y="4383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64D656B-059E-2624-5445-17D56EEED628}"/>
                </a:ext>
              </a:extLst>
            </p:cNvPr>
            <p:cNvSpPr/>
            <p:nvPr/>
          </p:nvSpPr>
          <p:spPr>
            <a:xfrm flipH="1">
              <a:off x="6491032" y="1619002"/>
              <a:ext cx="98585" cy="20265"/>
            </a:xfrm>
            <a:custGeom>
              <a:avLst/>
              <a:gdLst>
                <a:gd name="connsiteX0" fmla="*/ 106 w 99684"/>
                <a:gd name="connsiteY0" fmla="*/ 20491 h 20491"/>
                <a:gd name="connsiteX1" fmla="*/ 0 w 99684"/>
                <a:gd name="connsiteY1" fmla="*/ 8107 h 20491"/>
                <a:gd name="connsiteX2" fmla="*/ 79430 w 99684"/>
                <a:gd name="connsiteY2" fmla="*/ 7394 h 20491"/>
                <a:gd name="connsiteX3" fmla="*/ 90548 w 99684"/>
                <a:gd name="connsiteY3" fmla="*/ 0 h 20491"/>
                <a:gd name="connsiteX4" fmla="*/ 99684 w 99684"/>
                <a:gd name="connsiteY4" fmla="*/ 8978 h 20491"/>
                <a:gd name="connsiteX5" fmla="*/ 85610 w 99684"/>
                <a:gd name="connsiteY5" fmla="*/ 19726 h 20491"/>
                <a:gd name="connsiteX6" fmla="*/ 106 w 99684"/>
                <a:gd name="connsiteY6" fmla="*/ 20491 h 2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684" h="20491">
                  <a:moveTo>
                    <a:pt x="106" y="20491"/>
                  </a:moveTo>
                  <a:lnTo>
                    <a:pt x="0" y="8107"/>
                  </a:lnTo>
                  <a:lnTo>
                    <a:pt x="79430" y="7394"/>
                  </a:lnTo>
                  <a:lnTo>
                    <a:pt x="90548" y="0"/>
                  </a:lnTo>
                  <a:lnTo>
                    <a:pt x="99684" y="8978"/>
                  </a:lnTo>
                  <a:lnTo>
                    <a:pt x="85610" y="19726"/>
                  </a:lnTo>
                  <a:lnTo>
                    <a:pt x="106" y="20491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FF0B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B461A7C-7B75-498E-74D1-0C3EF2FD0518}"/>
                </a:ext>
              </a:extLst>
            </p:cNvPr>
            <p:cNvSpPr/>
            <p:nvPr/>
          </p:nvSpPr>
          <p:spPr>
            <a:xfrm flipH="1">
              <a:off x="6500694" y="1635272"/>
              <a:ext cx="88870" cy="3995"/>
            </a:xfrm>
            <a:custGeom>
              <a:avLst/>
              <a:gdLst>
                <a:gd name="connsiteX0" fmla="*/ 53 w 89860"/>
                <a:gd name="connsiteY0" fmla="*/ 4040 h 4040"/>
                <a:gd name="connsiteX1" fmla="*/ 85557 w 89860"/>
                <a:gd name="connsiteY1" fmla="*/ 3275 h 4040"/>
                <a:gd name="connsiteX2" fmla="*/ 89861 w 89860"/>
                <a:gd name="connsiteY2" fmla="*/ 0 h 4040"/>
                <a:gd name="connsiteX3" fmla="*/ 0 w 89860"/>
                <a:gd name="connsiteY3" fmla="*/ 106 h 4040"/>
                <a:gd name="connsiteX4" fmla="*/ 53 w 89860"/>
                <a:gd name="connsiteY4" fmla="*/ 4040 h 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860" h="4040">
                  <a:moveTo>
                    <a:pt x="53" y="4040"/>
                  </a:moveTo>
                  <a:lnTo>
                    <a:pt x="85557" y="3275"/>
                  </a:lnTo>
                  <a:lnTo>
                    <a:pt x="89861" y="0"/>
                  </a:lnTo>
                  <a:lnTo>
                    <a:pt x="0" y="106"/>
                  </a:lnTo>
                  <a:lnTo>
                    <a:pt x="53" y="4040"/>
                  </a:lnTo>
                  <a:close/>
                </a:path>
              </a:pathLst>
            </a:custGeom>
            <a:gradFill>
              <a:gsLst>
                <a:gs pos="0">
                  <a:srgbClr val="9B1C00"/>
                </a:gs>
                <a:gs pos="97000">
                  <a:srgbClr val="750400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06AAE26-0C06-9E3C-B7DA-C1538886F145}"/>
              </a:ext>
            </a:extLst>
          </p:cNvPr>
          <p:cNvSpPr txBox="1"/>
          <p:nvPr/>
        </p:nvSpPr>
        <p:spPr>
          <a:xfrm>
            <a:off x="3110523" y="837882"/>
            <a:ext cx="414215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spc="0" normalizeH="0" baseline="0" dirty="0">
                <a:ln>
                  <a:noFill/>
                </a:ln>
                <a:solidFill>
                  <a:schemeClr val="accent6">
                    <a:lumOff val="44000"/>
                  </a:schemeClr>
                </a:solidFill>
                <a:effectLst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In conclusion…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380C372-A392-364E-361C-ABA73D541802}"/>
              </a:ext>
            </a:extLst>
          </p:cNvPr>
          <p:cNvGrpSpPr/>
          <p:nvPr/>
        </p:nvGrpSpPr>
        <p:grpSpPr>
          <a:xfrm rot="16200000">
            <a:off x="7415166" y="4440843"/>
            <a:ext cx="233179" cy="608559"/>
            <a:chOff x="2487748" y="1290291"/>
            <a:chExt cx="505546" cy="1319400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9E9F65D-3F14-3A1D-605C-25FA57150148}"/>
                </a:ext>
              </a:extLst>
            </p:cNvPr>
            <p:cNvSpPr/>
            <p:nvPr/>
          </p:nvSpPr>
          <p:spPr>
            <a:xfrm rot="16200000" flipH="1">
              <a:off x="2489710" y="2168549"/>
              <a:ext cx="495643" cy="386642"/>
            </a:xfrm>
            <a:custGeom>
              <a:avLst/>
              <a:gdLst>
                <a:gd name="connsiteX0" fmla="*/ 198497 w 310855"/>
                <a:gd name="connsiteY0" fmla="*/ 38817 h 242489"/>
                <a:gd name="connsiteX1" fmla="*/ 189070 w 310855"/>
                <a:gd name="connsiteY1" fmla="*/ 32216 h 242489"/>
                <a:gd name="connsiteX2" fmla="*/ 188779 w 310855"/>
                <a:gd name="connsiteY2" fmla="*/ 0 h 242489"/>
                <a:gd name="connsiteX3" fmla="*/ 0 w 310855"/>
                <a:gd name="connsiteY3" fmla="*/ 1664 h 242489"/>
                <a:gd name="connsiteX4" fmla="*/ 31688 w 310855"/>
                <a:gd name="connsiteY4" fmla="*/ 121813 h 242489"/>
                <a:gd name="connsiteX5" fmla="*/ 2139 w 310855"/>
                <a:gd name="connsiteY5" fmla="*/ 242490 h 242489"/>
                <a:gd name="connsiteX6" fmla="*/ 190918 w 310855"/>
                <a:gd name="connsiteY6" fmla="*/ 240826 h 242489"/>
                <a:gd name="connsiteX7" fmla="*/ 190628 w 310855"/>
                <a:gd name="connsiteY7" fmla="*/ 208610 h 242489"/>
                <a:gd name="connsiteX8" fmla="*/ 199923 w 310855"/>
                <a:gd name="connsiteY8" fmla="*/ 201850 h 242489"/>
                <a:gd name="connsiteX9" fmla="*/ 204280 w 310855"/>
                <a:gd name="connsiteY9" fmla="*/ 187116 h 242489"/>
                <a:gd name="connsiteX10" fmla="*/ 220784 w 310855"/>
                <a:gd name="connsiteY10" fmla="*/ 185240 h 242489"/>
                <a:gd name="connsiteX11" fmla="*/ 260948 w 310855"/>
                <a:gd name="connsiteY11" fmla="*/ 222791 h 242489"/>
                <a:gd name="connsiteX12" fmla="*/ 285004 w 310855"/>
                <a:gd name="connsiteY12" fmla="*/ 222579 h 242489"/>
                <a:gd name="connsiteX13" fmla="*/ 284793 w 310855"/>
                <a:gd name="connsiteY13" fmla="*/ 197335 h 242489"/>
                <a:gd name="connsiteX14" fmla="*/ 310856 w 310855"/>
                <a:gd name="connsiteY14" fmla="*/ 203672 h 242489"/>
                <a:gd name="connsiteX15" fmla="*/ 310116 w 310855"/>
                <a:gd name="connsiteY15" fmla="*/ 119357 h 242489"/>
                <a:gd name="connsiteX16" fmla="*/ 309377 w 310855"/>
                <a:gd name="connsiteY16" fmla="*/ 35041 h 242489"/>
                <a:gd name="connsiteX17" fmla="*/ 283420 w 310855"/>
                <a:gd name="connsiteY17" fmla="*/ 41828 h 242489"/>
                <a:gd name="connsiteX18" fmla="*/ 283208 w 310855"/>
                <a:gd name="connsiteY18" fmla="*/ 16583 h 242489"/>
                <a:gd name="connsiteX19" fmla="*/ 259152 w 310855"/>
                <a:gd name="connsiteY19" fmla="*/ 16794 h 242489"/>
                <a:gd name="connsiteX20" fmla="*/ 219675 w 310855"/>
                <a:gd name="connsiteY20" fmla="*/ 55057 h 242489"/>
                <a:gd name="connsiteX21" fmla="*/ 203118 w 310855"/>
                <a:gd name="connsiteY21" fmla="*/ 53473 h 242489"/>
                <a:gd name="connsiteX22" fmla="*/ 198497 w 310855"/>
                <a:gd name="connsiteY22" fmla="*/ 38817 h 24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0855" h="242489">
                  <a:moveTo>
                    <a:pt x="198497" y="38817"/>
                  </a:moveTo>
                  <a:cubicBezTo>
                    <a:pt x="198206" y="35067"/>
                    <a:pt x="189070" y="32216"/>
                    <a:pt x="189070" y="32216"/>
                  </a:cubicBezTo>
                  <a:lnTo>
                    <a:pt x="188779" y="0"/>
                  </a:lnTo>
                  <a:lnTo>
                    <a:pt x="0" y="1664"/>
                  </a:lnTo>
                  <a:lnTo>
                    <a:pt x="31688" y="121813"/>
                  </a:lnTo>
                  <a:lnTo>
                    <a:pt x="2139" y="242490"/>
                  </a:lnTo>
                  <a:lnTo>
                    <a:pt x="190918" y="240826"/>
                  </a:lnTo>
                  <a:lnTo>
                    <a:pt x="190628" y="208610"/>
                  </a:lnTo>
                  <a:cubicBezTo>
                    <a:pt x="190628" y="208610"/>
                    <a:pt x="199685" y="205626"/>
                    <a:pt x="199923" y="201850"/>
                  </a:cubicBezTo>
                  <a:cubicBezTo>
                    <a:pt x="200134" y="198074"/>
                    <a:pt x="198972" y="190311"/>
                    <a:pt x="204280" y="187116"/>
                  </a:cubicBezTo>
                  <a:cubicBezTo>
                    <a:pt x="209587" y="183894"/>
                    <a:pt x="220784" y="185240"/>
                    <a:pt x="220784" y="185240"/>
                  </a:cubicBezTo>
                  <a:lnTo>
                    <a:pt x="260948" y="222791"/>
                  </a:lnTo>
                  <a:lnTo>
                    <a:pt x="285004" y="222579"/>
                  </a:lnTo>
                  <a:lnTo>
                    <a:pt x="284793" y="197335"/>
                  </a:lnTo>
                  <a:lnTo>
                    <a:pt x="310856" y="203672"/>
                  </a:lnTo>
                  <a:lnTo>
                    <a:pt x="310116" y="119357"/>
                  </a:lnTo>
                  <a:lnTo>
                    <a:pt x="309377" y="35041"/>
                  </a:lnTo>
                  <a:lnTo>
                    <a:pt x="283420" y="41828"/>
                  </a:lnTo>
                  <a:lnTo>
                    <a:pt x="283208" y="16583"/>
                  </a:lnTo>
                  <a:lnTo>
                    <a:pt x="259152" y="16794"/>
                  </a:lnTo>
                  <a:lnTo>
                    <a:pt x="219675" y="55057"/>
                  </a:lnTo>
                  <a:cubicBezTo>
                    <a:pt x="219675" y="55057"/>
                    <a:pt x="208505" y="56615"/>
                    <a:pt x="203118" y="53473"/>
                  </a:cubicBezTo>
                  <a:cubicBezTo>
                    <a:pt x="197757" y="50383"/>
                    <a:pt x="198761" y="42567"/>
                    <a:pt x="198497" y="3881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1076940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B82A7DA-C754-5DCE-F11C-756DA7446FDF}"/>
                </a:ext>
              </a:extLst>
            </p:cNvPr>
            <p:cNvSpPr/>
            <p:nvPr/>
          </p:nvSpPr>
          <p:spPr>
            <a:xfrm rot="16200000" flipH="1">
              <a:off x="2502101" y="2158053"/>
              <a:ext cx="472740" cy="384831"/>
            </a:xfrm>
            <a:custGeom>
              <a:avLst/>
              <a:gdLst>
                <a:gd name="connsiteX0" fmla="*/ 151916 w 296490"/>
                <a:gd name="connsiteY0" fmla="*/ 35279 h 241354"/>
                <a:gd name="connsiteX1" fmla="*/ 58939 w 296490"/>
                <a:gd name="connsiteY1" fmla="*/ 0 h 241354"/>
                <a:gd name="connsiteX2" fmla="*/ 0 w 296490"/>
                <a:gd name="connsiteY2" fmla="*/ 528 h 241354"/>
                <a:gd name="connsiteX3" fmla="*/ 31688 w 296490"/>
                <a:gd name="connsiteY3" fmla="*/ 120677 h 241354"/>
                <a:gd name="connsiteX4" fmla="*/ 2139 w 296490"/>
                <a:gd name="connsiteY4" fmla="*/ 241354 h 241354"/>
                <a:gd name="connsiteX5" fmla="*/ 61078 w 296490"/>
                <a:gd name="connsiteY5" fmla="*/ 240826 h 241354"/>
                <a:gd name="connsiteX6" fmla="*/ 153421 w 296490"/>
                <a:gd name="connsiteY6" fmla="*/ 203910 h 241354"/>
                <a:gd name="connsiteX7" fmla="*/ 155005 w 296490"/>
                <a:gd name="connsiteY7" fmla="*/ 190918 h 241354"/>
                <a:gd name="connsiteX8" fmla="*/ 211621 w 296490"/>
                <a:gd name="connsiteY8" fmla="*/ 163772 h 241354"/>
                <a:gd name="connsiteX9" fmla="*/ 276369 w 296490"/>
                <a:gd name="connsiteY9" fmla="*/ 221523 h 241354"/>
                <a:gd name="connsiteX10" fmla="*/ 280964 w 296490"/>
                <a:gd name="connsiteY10" fmla="*/ 225616 h 241354"/>
                <a:gd name="connsiteX11" fmla="*/ 296491 w 296490"/>
                <a:gd name="connsiteY11" fmla="*/ 225484 h 241354"/>
                <a:gd name="connsiteX12" fmla="*/ 284978 w 296490"/>
                <a:gd name="connsiteY12" fmla="*/ 215106 h 241354"/>
                <a:gd name="connsiteX13" fmla="*/ 221286 w 296490"/>
                <a:gd name="connsiteY13" fmla="*/ 157857 h 241354"/>
                <a:gd name="connsiteX14" fmla="*/ 227834 w 296490"/>
                <a:gd name="connsiteY14" fmla="*/ 151969 h 241354"/>
                <a:gd name="connsiteX15" fmla="*/ 276977 w 296490"/>
                <a:gd name="connsiteY15" fmla="*/ 160287 h 241354"/>
                <a:gd name="connsiteX16" fmla="*/ 276607 w 296490"/>
                <a:gd name="connsiteY16" fmla="*/ 118512 h 241354"/>
                <a:gd name="connsiteX17" fmla="*/ 276237 w 296490"/>
                <a:gd name="connsiteY17" fmla="*/ 76737 h 241354"/>
                <a:gd name="connsiteX18" fmla="*/ 227253 w 296490"/>
                <a:gd name="connsiteY18" fmla="*/ 85926 h 241354"/>
                <a:gd name="connsiteX19" fmla="*/ 220625 w 296490"/>
                <a:gd name="connsiteY19" fmla="*/ 80143 h 241354"/>
                <a:gd name="connsiteX20" fmla="*/ 283288 w 296490"/>
                <a:gd name="connsiteY20" fmla="*/ 21759 h 241354"/>
                <a:gd name="connsiteX21" fmla="*/ 294616 w 296490"/>
                <a:gd name="connsiteY21" fmla="*/ 11196 h 241354"/>
                <a:gd name="connsiteX22" fmla="*/ 279089 w 296490"/>
                <a:gd name="connsiteY22" fmla="*/ 11328 h 241354"/>
                <a:gd name="connsiteX23" fmla="*/ 274574 w 296490"/>
                <a:gd name="connsiteY23" fmla="*/ 15501 h 241354"/>
                <a:gd name="connsiteX24" fmla="*/ 210855 w 296490"/>
                <a:gd name="connsiteY24" fmla="*/ 74387 h 241354"/>
                <a:gd name="connsiteX25" fmla="*/ 153764 w 296490"/>
                <a:gd name="connsiteY25" fmla="*/ 48245 h 241354"/>
                <a:gd name="connsiteX26" fmla="*/ 151969 w 296490"/>
                <a:gd name="connsiteY26" fmla="*/ 35279 h 24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6490" h="241354">
                  <a:moveTo>
                    <a:pt x="151916" y="35279"/>
                  </a:moveTo>
                  <a:cubicBezTo>
                    <a:pt x="146212" y="30235"/>
                    <a:pt x="87669" y="9850"/>
                    <a:pt x="58939" y="0"/>
                  </a:cubicBezTo>
                  <a:lnTo>
                    <a:pt x="0" y="528"/>
                  </a:lnTo>
                  <a:lnTo>
                    <a:pt x="31688" y="120677"/>
                  </a:lnTo>
                  <a:lnTo>
                    <a:pt x="2139" y="241354"/>
                  </a:lnTo>
                  <a:lnTo>
                    <a:pt x="61078" y="240826"/>
                  </a:lnTo>
                  <a:cubicBezTo>
                    <a:pt x="89623" y="230475"/>
                    <a:pt x="147797" y="209059"/>
                    <a:pt x="153421" y="203910"/>
                  </a:cubicBezTo>
                  <a:lnTo>
                    <a:pt x="155005" y="190918"/>
                  </a:lnTo>
                  <a:lnTo>
                    <a:pt x="211621" y="163772"/>
                  </a:lnTo>
                  <a:lnTo>
                    <a:pt x="276369" y="221523"/>
                  </a:lnTo>
                  <a:lnTo>
                    <a:pt x="280964" y="225616"/>
                  </a:lnTo>
                  <a:lnTo>
                    <a:pt x="296491" y="225484"/>
                  </a:lnTo>
                  <a:lnTo>
                    <a:pt x="284978" y="215106"/>
                  </a:lnTo>
                  <a:lnTo>
                    <a:pt x="221286" y="157857"/>
                  </a:lnTo>
                  <a:lnTo>
                    <a:pt x="227834" y="151969"/>
                  </a:lnTo>
                  <a:cubicBezTo>
                    <a:pt x="227834" y="151969"/>
                    <a:pt x="265279" y="154821"/>
                    <a:pt x="276977" y="160287"/>
                  </a:cubicBezTo>
                  <a:lnTo>
                    <a:pt x="276607" y="118512"/>
                  </a:lnTo>
                  <a:lnTo>
                    <a:pt x="276237" y="76737"/>
                  </a:lnTo>
                  <a:cubicBezTo>
                    <a:pt x="264618" y="82414"/>
                    <a:pt x="227253" y="85926"/>
                    <a:pt x="227253" y="85926"/>
                  </a:cubicBezTo>
                  <a:lnTo>
                    <a:pt x="220625" y="80143"/>
                  </a:lnTo>
                  <a:lnTo>
                    <a:pt x="283288" y="21759"/>
                  </a:lnTo>
                  <a:lnTo>
                    <a:pt x="294616" y="11196"/>
                  </a:lnTo>
                  <a:lnTo>
                    <a:pt x="279089" y="11328"/>
                  </a:lnTo>
                  <a:lnTo>
                    <a:pt x="274574" y="15501"/>
                  </a:lnTo>
                  <a:lnTo>
                    <a:pt x="210855" y="74387"/>
                  </a:lnTo>
                  <a:lnTo>
                    <a:pt x="153764" y="48245"/>
                  </a:lnTo>
                  <a:lnTo>
                    <a:pt x="151969" y="352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99FA86B-DA2D-1D85-AB8E-56EAFA7F374C}"/>
                </a:ext>
              </a:extLst>
            </p:cNvPr>
            <p:cNvSpPr/>
            <p:nvPr/>
          </p:nvSpPr>
          <p:spPr>
            <a:xfrm rot="16200000" flipH="1">
              <a:off x="2786394" y="2405655"/>
              <a:ext cx="126267" cy="123323"/>
            </a:xfrm>
            <a:custGeom>
              <a:avLst/>
              <a:gdLst>
                <a:gd name="connsiteX0" fmla="*/ 0 w 79192"/>
                <a:gd name="connsiteY0" fmla="*/ 2482 h 77344"/>
                <a:gd name="connsiteX1" fmla="*/ 66940 w 79192"/>
                <a:gd name="connsiteY1" fmla="*/ 77344 h 77344"/>
                <a:gd name="connsiteX2" fmla="*/ 79193 w 79192"/>
                <a:gd name="connsiteY2" fmla="*/ 74492 h 77344"/>
                <a:gd name="connsiteX3" fmla="*/ 12200 w 79192"/>
                <a:gd name="connsiteY3" fmla="*/ 0 h 77344"/>
                <a:gd name="connsiteX4" fmla="*/ 0 w 79192"/>
                <a:gd name="connsiteY4" fmla="*/ 2482 h 7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77344">
                  <a:moveTo>
                    <a:pt x="0" y="2482"/>
                  </a:moveTo>
                  <a:lnTo>
                    <a:pt x="66940" y="77344"/>
                  </a:lnTo>
                  <a:lnTo>
                    <a:pt x="79193" y="74492"/>
                  </a:lnTo>
                  <a:lnTo>
                    <a:pt x="12200" y="0"/>
                  </a:lnTo>
                  <a:lnTo>
                    <a:pt x="0" y="2482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B8D5740-E440-04A8-4B24-D71DB70A10EF}"/>
                </a:ext>
              </a:extLst>
            </p:cNvPr>
            <p:cNvSpPr/>
            <p:nvPr/>
          </p:nvSpPr>
          <p:spPr>
            <a:xfrm rot="16200000" flipH="1">
              <a:off x="2698503" y="2365006"/>
              <a:ext cx="223991" cy="149513"/>
            </a:xfrm>
            <a:custGeom>
              <a:avLst/>
              <a:gdLst>
                <a:gd name="connsiteX0" fmla="*/ 58490 w 140481"/>
                <a:gd name="connsiteY0" fmla="*/ 290 h 93769"/>
                <a:gd name="connsiteX1" fmla="*/ 90310 w 140481"/>
                <a:gd name="connsiteY1" fmla="*/ 0 h 93769"/>
                <a:gd name="connsiteX2" fmla="*/ 70452 w 140481"/>
                <a:gd name="connsiteY2" fmla="*/ 28149 h 93769"/>
                <a:gd name="connsiteX3" fmla="*/ 43227 w 140481"/>
                <a:gd name="connsiteY3" fmla="*/ 48957 h 93769"/>
                <a:gd name="connsiteX4" fmla="*/ 140482 w 140481"/>
                <a:gd name="connsiteY4" fmla="*/ 93610 h 93769"/>
                <a:gd name="connsiteX5" fmla="*/ 121311 w 140481"/>
                <a:gd name="connsiteY5" fmla="*/ 93769 h 93769"/>
                <a:gd name="connsiteX6" fmla="*/ 31265 w 140481"/>
                <a:gd name="connsiteY6" fmla="*/ 55585 h 93769"/>
                <a:gd name="connsiteX7" fmla="*/ 12279 w 140481"/>
                <a:gd name="connsiteY7" fmla="*/ 64035 h 93769"/>
                <a:gd name="connsiteX8" fmla="*/ 4199 w 140481"/>
                <a:gd name="connsiteY8" fmla="*/ 66887 h 93769"/>
                <a:gd name="connsiteX9" fmla="*/ 0 w 140481"/>
                <a:gd name="connsiteY9" fmla="*/ 32163 h 93769"/>
                <a:gd name="connsiteX10" fmla="*/ 58517 w 140481"/>
                <a:gd name="connsiteY10" fmla="*/ 290 h 9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481" h="93769">
                  <a:moveTo>
                    <a:pt x="58490" y="290"/>
                  </a:moveTo>
                  <a:lnTo>
                    <a:pt x="90310" y="0"/>
                  </a:lnTo>
                  <a:cubicBezTo>
                    <a:pt x="85636" y="10774"/>
                    <a:pt x="78559" y="20148"/>
                    <a:pt x="70452" y="28149"/>
                  </a:cubicBezTo>
                  <a:cubicBezTo>
                    <a:pt x="62002" y="36546"/>
                    <a:pt x="52417" y="43412"/>
                    <a:pt x="43227" y="48957"/>
                  </a:cubicBezTo>
                  <a:lnTo>
                    <a:pt x="140482" y="93610"/>
                  </a:lnTo>
                  <a:lnTo>
                    <a:pt x="121311" y="93769"/>
                  </a:lnTo>
                  <a:lnTo>
                    <a:pt x="31265" y="55585"/>
                  </a:lnTo>
                  <a:cubicBezTo>
                    <a:pt x="23766" y="59388"/>
                    <a:pt x="17111" y="62160"/>
                    <a:pt x="12279" y="64035"/>
                  </a:cubicBezTo>
                  <a:cubicBezTo>
                    <a:pt x="7288" y="65937"/>
                    <a:pt x="4199" y="66887"/>
                    <a:pt x="4199" y="66887"/>
                  </a:cubicBezTo>
                  <a:lnTo>
                    <a:pt x="0" y="32163"/>
                  </a:lnTo>
                  <a:lnTo>
                    <a:pt x="58517" y="29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ECA565E-170E-57BA-7107-09D30F9D0EA9}"/>
                </a:ext>
              </a:extLst>
            </p:cNvPr>
            <p:cNvSpPr/>
            <p:nvPr/>
          </p:nvSpPr>
          <p:spPr>
            <a:xfrm rot="16200000" flipH="1">
              <a:off x="2881225" y="1881202"/>
              <a:ext cx="50209" cy="76594"/>
            </a:xfrm>
            <a:custGeom>
              <a:avLst/>
              <a:gdLst>
                <a:gd name="connsiteX0" fmla="*/ 20755 w 31490"/>
                <a:gd name="connsiteY0" fmla="*/ 0 h 48037"/>
                <a:gd name="connsiteX1" fmla="*/ 6680 w 31490"/>
                <a:gd name="connsiteY1" fmla="*/ 16636 h 48037"/>
                <a:gd name="connsiteX2" fmla="*/ 5333 w 31490"/>
                <a:gd name="connsiteY2" fmla="*/ 29760 h 48037"/>
                <a:gd name="connsiteX3" fmla="*/ 316 w 31490"/>
                <a:gd name="connsiteY3" fmla="*/ 40745 h 48037"/>
                <a:gd name="connsiteX4" fmla="*/ 30868 w 31490"/>
                <a:gd name="connsiteY4" fmla="*/ 47531 h 48037"/>
                <a:gd name="connsiteX5" fmla="*/ 20728 w 31490"/>
                <a:gd name="connsiteY5" fmla="*/ 0 h 4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90" h="48037">
                  <a:moveTo>
                    <a:pt x="20755" y="0"/>
                  </a:moveTo>
                  <a:cubicBezTo>
                    <a:pt x="20755" y="0"/>
                    <a:pt x="13810" y="11592"/>
                    <a:pt x="6680" y="16636"/>
                  </a:cubicBezTo>
                  <a:cubicBezTo>
                    <a:pt x="-450" y="21680"/>
                    <a:pt x="5333" y="29760"/>
                    <a:pt x="5333" y="29760"/>
                  </a:cubicBezTo>
                  <a:cubicBezTo>
                    <a:pt x="5333" y="29760"/>
                    <a:pt x="-1532" y="36018"/>
                    <a:pt x="316" y="40745"/>
                  </a:cubicBezTo>
                  <a:cubicBezTo>
                    <a:pt x="2191" y="45472"/>
                    <a:pt x="28095" y="49486"/>
                    <a:pt x="30868" y="47531"/>
                  </a:cubicBezTo>
                  <a:cubicBezTo>
                    <a:pt x="33641" y="45577"/>
                    <a:pt x="26590" y="3961"/>
                    <a:pt x="20728" y="0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A2C4C67-0E72-663F-B9D6-2E711EF74EAF}"/>
                </a:ext>
              </a:extLst>
            </p:cNvPr>
            <p:cNvSpPr/>
            <p:nvPr/>
          </p:nvSpPr>
          <p:spPr>
            <a:xfrm rot="16200000" flipH="1">
              <a:off x="2811109" y="1844373"/>
              <a:ext cx="124080" cy="125006"/>
            </a:xfrm>
            <a:custGeom>
              <a:avLst/>
              <a:gdLst>
                <a:gd name="connsiteX0" fmla="*/ 0 w 77820"/>
                <a:gd name="connsiteY0" fmla="*/ 0 h 78400"/>
                <a:gd name="connsiteX1" fmla="*/ 39610 w 77820"/>
                <a:gd name="connsiteY1" fmla="*/ 27357 h 78400"/>
                <a:gd name="connsiteX2" fmla="*/ 49089 w 77820"/>
                <a:gd name="connsiteY2" fmla="*/ 14973 h 78400"/>
                <a:gd name="connsiteX3" fmla="*/ 46211 w 77820"/>
                <a:gd name="connsiteY3" fmla="*/ 60471 h 78400"/>
                <a:gd name="connsiteX4" fmla="*/ 66544 w 77820"/>
                <a:gd name="connsiteY4" fmla="*/ 78401 h 78400"/>
                <a:gd name="connsiteX5" fmla="*/ 77027 w 77820"/>
                <a:gd name="connsiteY5" fmla="*/ 26565 h 78400"/>
                <a:gd name="connsiteX6" fmla="*/ 54027 w 77820"/>
                <a:gd name="connsiteY6" fmla="*/ 9507 h 78400"/>
                <a:gd name="connsiteX7" fmla="*/ 0 w 77820"/>
                <a:gd name="connsiteY7" fmla="*/ 26 h 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20" h="78400">
                  <a:moveTo>
                    <a:pt x="0" y="0"/>
                  </a:moveTo>
                  <a:lnTo>
                    <a:pt x="39610" y="27357"/>
                  </a:lnTo>
                  <a:lnTo>
                    <a:pt x="49089" y="14973"/>
                  </a:lnTo>
                  <a:cubicBezTo>
                    <a:pt x="49089" y="14973"/>
                    <a:pt x="53394" y="47400"/>
                    <a:pt x="46211" y="60471"/>
                  </a:cubicBezTo>
                  <a:cubicBezTo>
                    <a:pt x="39029" y="73542"/>
                    <a:pt x="66544" y="78401"/>
                    <a:pt x="66544" y="78401"/>
                  </a:cubicBezTo>
                  <a:cubicBezTo>
                    <a:pt x="66544" y="78401"/>
                    <a:pt x="81358" y="37682"/>
                    <a:pt x="77027" y="26565"/>
                  </a:cubicBezTo>
                  <a:cubicBezTo>
                    <a:pt x="72670" y="15422"/>
                    <a:pt x="70162" y="15659"/>
                    <a:pt x="54027" y="9507"/>
                  </a:cubicBezTo>
                  <a:cubicBezTo>
                    <a:pt x="37920" y="335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BF2FDDB-C22E-CEA0-2F30-24E85099A479}"/>
                </a:ext>
              </a:extLst>
            </p:cNvPr>
            <p:cNvSpPr/>
            <p:nvPr/>
          </p:nvSpPr>
          <p:spPr>
            <a:xfrm rot="16200000" flipH="1">
              <a:off x="2774479" y="1579035"/>
              <a:ext cx="139573" cy="128879"/>
            </a:xfrm>
            <a:custGeom>
              <a:avLst/>
              <a:gdLst>
                <a:gd name="connsiteX0" fmla="*/ 0 w 87537"/>
                <a:gd name="connsiteY0" fmla="*/ 871 h 80829"/>
                <a:gd name="connsiteX1" fmla="*/ 22208 w 87537"/>
                <a:gd name="connsiteY1" fmla="*/ 80830 h 80829"/>
                <a:gd name="connsiteX2" fmla="*/ 30394 w 87537"/>
                <a:gd name="connsiteY2" fmla="*/ 80751 h 80829"/>
                <a:gd name="connsiteX3" fmla="*/ 87537 w 87537"/>
                <a:gd name="connsiteY3" fmla="*/ 8450 h 80829"/>
                <a:gd name="connsiteX4" fmla="*/ 77133 w 87537"/>
                <a:gd name="connsiteY4" fmla="*/ 7631 h 80829"/>
                <a:gd name="connsiteX5" fmla="*/ 27357 w 87537"/>
                <a:gd name="connsiteY5" fmla="*/ 65303 h 80829"/>
                <a:gd name="connsiteX6" fmla="*/ 12385 w 87537"/>
                <a:gd name="connsiteY6" fmla="*/ 0 h 80829"/>
                <a:gd name="connsiteX7" fmla="*/ 0 w 87537"/>
                <a:gd name="connsiteY7" fmla="*/ 871 h 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37" h="80829">
                  <a:moveTo>
                    <a:pt x="0" y="871"/>
                  </a:moveTo>
                  <a:lnTo>
                    <a:pt x="22208" y="80830"/>
                  </a:lnTo>
                  <a:lnTo>
                    <a:pt x="30394" y="80751"/>
                  </a:lnTo>
                  <a:lnTo>
                    <a:pt x="87537" y="8450"/>
                  </a:lnTo>
                  <a:lnTo>
                    <a:pt x="77133" y="7631"/>
                  </a:lnTo>
                  <a:lnTo>
                    <a:pt x="27357" y="65303"/>
                  </a:lnTo>
                  <a:lnTo>
                    <a:pt x="12385" y="0"/>
                  </a:lnTo>
                  <a:lnTo>
                    <a:pt x="0" y="871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A66E000-9F7B-00D6-5533-8976EF4D36E7}"/>
                </a:ext>
              </a:extLst>
            </p:cNvPr>
            <p:cNvSpPr/>
            <p:nvPr/>
          </p:nvSpPr>
          <p:spPr>
            <a:xfrm rot="16200000" flipH="1">
              <a:off x="2786584" y="1547140"/>
              <a:ext cx="118900" cy="125513"/>
            </a:xfrm>
            <a:custGeom>
              <a:avLst/>
              <a:gdLst>
                <a:gd name="connsiteX0" fmla="*/ 0 w 74571"/>
                <a:gd name="connsiteY0" fmla="*/ 79 h 78717"/>
                <a:gd name="connsiteX1" fmla="*/ 31846 w 74571"/>
                <a:gd name="connsiteY1" fmla="*/ 78718 h 78717"/>
                <a:gd name="connsiteX2" fmla="*/ 41881 w 74571"/>
                <a:gd name="connsiteY2" fmla="*/ 78612 h 78717"/>
                <a:gd name="connsiteX3" fmla="*/ 74572 w 74571"/>
                <a:gd name="connsiteY3" fmla="*/ 4436 h 78717"/>
                <a:gd name="connsiteX4" fmla="*/ 67099 w 74571"/>
                <a:gd name="connsiteY4" fmla="*/ 4516 h 78717"/>
                <a:gd name="connsiteX5" fmla="*/ 35569 w 74571"/>
                <a:gd name="connsiteY5" fmla="*/ 67389 h 78717"/>
                <a:gd name="connsiteX6" fmla="*/ 10193 w 74571"/>
                <a:gd name="connsiteY6" fmla="*/ 0 h 78717"/>
                <a:gd name="connsiteX7" fmla="*/ 0 w 74571"/>
                <a:gd name="connsiteY7" fmla="*/ 79 h 7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571" h="78717">
                  <a:moveTo>
                    <a:pt x="0" y="79"/>
                  </a:moveTo>
                  <a:lnTo>
                    <a:pt x="31846" y="78718"/>
                  </a:lnTo>
                  <a:lnTo>
                    <a:pt x="41881" y="78612"/>
                  </a:lnTo>
                  <a:lnTo>
                    <a:pt x="74572" y="4436"/>
                  </a:lnTo>
                  <a:lnTo>
                    <a:pt x="67099" y="4516"/>
                  </a:lnTo>
                  <a:lnTo>
                    <a:pt x="35569" y="67389"/>
                  </a:lnTo>
                  <a:lnTo>
                    <a:pt x="10193" y="0"/>
                  </a:lnTo>
                  <a:lnTo>
                    <a:pt x="0" y="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42271C8-C613-3C7B-B090-BADDC18B2ACE}"/>
                </a:ext>
              </a:extLst>
            </p:cNvPr>
            <p:cNvSpPr/>
            <p:nvPr/>
          </p:nvSpPr>
          <p:spPr>
            <a:xfrm rot="16200000" flipH="1">
              <a:off x="2722137" y="1756451"/>
              <a:ext cx="37552" cy="231426"/>
            </a:xfrm>
            <a:custGeom>
              <a:avLst/>
              <a:gdLst>
                <a:gd name="connsiteX0" fmla="*/ 1570 w 37552"/>
                <a:gd name="connsiteY0" fmla="*/ 202215 h 231426"/>
                <a:gd name="connsiteX1" fmla="*/ 4963 w 37552"/>
                <a:gd name="connsiteY1" fmla="*/ 214834 h 231426"/>
                <a:gd name="connsiteX2" fmla="*/ 37552 w 37552"/>
                <a:gd name="connsiteY2" fmla="*/ 231128 h 231426"/>
                <a:gd name="connsiteX3" fmla="*/ 21595 w 37552"/>
                <a:gd name="connsiteY3" fmla="*/ 187886 h 231426"/>
                <a:gd name="connsiteX4" fmla="*/ 21595 w 37552"/>
                <a:gd name="connsiteY4" fmla="*/ 187844 h 231426"/>
                <a:gd name="connsiteX5" fmla="*/ 1570 w 37552"/>
                <a:gd name="connsiteY5" fmla="*/ 202215 h 231426"/>
                <a:gd name="connsiteX6" fmla="*/ 35 w 37552"/>
                <a:gd name="connsiteY6" fmla="*/ 29744 h 231426"/>
                <a:gd name="connsiteX7" fmla="*/ 20290 w 37552"/>
                <a:gd name="connsiteY7" fmla="*/ 43766 h 231426"/>
                <a:gd name="connsiteX8" fmla="*/ 35490 w 37552"/>
                <a:gd name="connsiteY8" fmla="*/ 228 h 231426"/>
                <a:gd name="connsiteX9" fmla="*/ 3196 w 37552"/>
                <a:gd name="connsiteY9" fmla="*/ 17071 h 231426"/>
                <a:gd name="connsiteX10" fmla="*/ 35 w 37552"/>
                <a:gd name="connsiteY10" fmla="*/ 29744 h 23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52" h="231426">
                  <a:moveTo>
                    <a:pt x="1570" y="202215"/>
                  </a:moveTo>
                  <a:cubicBezTo>
                    <a:pt x="1397" y="205631"/>
                    <a:pt x="2374" y="209792"/>
                    <a:pt x="4963" y="214834"/>
                  </a:cubicBezTo>
                  <a:cubicBezTo>
                    <a:pt x="15321" y="235001"/>
                    <a:pt x="37552" y="231128"/>
                    <a:pt x="37552" y="231128"/>
                  </a:cubicBezTo>
                  <a:lnTo>
                    <a:pt x="21595" y="187886"/>
                  </a:lnTo>
                  <a:lnTo>
                    <a:pt x="21595" y="187844"/>
                  </a:lnTo>
                  <a:cubicBezTo>
                    <a:pt x="12942" y="188412"/>
                    <a:pt x="2087" y="191965"/>
                    <a:pt x="1570" y="202215"/>
                  </a:cubicBezTo>
                  <a:close/>
                  <a:moveTo>
                    <a:pt x="35" y="29744"/>
                  </a:moveTo>
                  <a:cubicBezTo>
                    <a:pt x="735" y="39984"/>
                    <a:pt x="11638" y="43356"/>
                    <a:pt x="20290" y="43766"/>
                  </a:cubicBezTo>
                  <a:lnTo>
                    <a:pt x="35490" y="228"/>
                  </a:lnTo>
                  <a:cubicBezTo>
                    <a:pt x="35490" y="228"/>
                    <a:pt x="13174" y="-3265"/>
                    <a:pt x="3196" y="17071"/>
                  </a:cubicBezTo>
                  <a:cubicBezTo>
                    <a:pt x="701" y="22155"/>
                    <a:pt x="-199" y="26331"/>
                    <a:pt x="35" y="29744"/>
                  </a:cubicBezTo>
                  <a:close/>
                </a:path>
              </a:pathLst>
            </a:custGeom>
            <a:gradFill>
              <a:gsLst>
                <a:gs pos="0">
                  <a:srgbClr val="1CA3F7"/>
                </a:gs>
                <a:gs pos="97000">
                  <a:srgbClr val="1D9FFF"/>
                </a:gs>
              </a:gsLst>
              <a:lin ang="967801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2B8CC3-8B01-6222-8A89-0493002F8AB7}"/>
                </a:ext>
              </a:extLst>
            </p:cNvPr>
            <p:cNvSpPr/>
            <p:nvPr/>
          </p:nvSpPr>
          <p:spPr>
            <a:xfrm rot="16200000" flipH="1">
              <a:off x="2813382" y="1961632"/>
              <a:ext cx="63239" cy="24504"/>
            </a:xfrm>
            <a:custGeom>
              <a:avLst/>
              <a:gdLst>
                <a:gd name="connsiteX0" fmla="*/ 39662 w 39662"/>
                <a:gd name="connsiteY0" fmla="*/ 10959 h 15368"/>
                <a:gd name="connsiteX1" fmla="*/ 10536 w 39662"/>
                <a:gd name="connsiteY1" fmla="*/ 11249 h 15368"/>
                <a:gd name="connsiteX2" fmla="*/ 4991 w 39662"/>
                <a:gd name="connsiteY2" fmla="*/ 15369 h 15368"/>
                <a:gd name="connsiteX3" fmla="*/ 4912 w 39662"/>
                <a:gd name="connsiteY3" fmla="*/ 6021 h 15368"/>
                <a:gd name="connsiteX4" fmla="*/ 0 w 39662"/>
                <a:gd name="connsiteY4" fmla="*/ 0 h 15368"/>
                <a:gd name="connsiteX5" fmla="*/ 39662 w 39662"/>
                <a:gd name="connsiteY5" fmla="*/ 10959 h 1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62" h="15368">
                  <a:moveTo>
                    <a:pt x="39662" y="10959"/>
                  </a:moveTo>
                  <a:cubicBezTo>
                    <a:pt x="36784" y="10615"/>
                    <a:pt x="13494" y="8001"/>
                    <a:pt x="10536" y="11249"/>
                  </a:cubicBezTo>
                  <a:cubicBezTo>
                    <a:pt x="9295" y="12622"/>
                    <a:pt x="7156" y="14101"/>
                    <a:pt x="4991" y="15369"/>
                  </a:cubicBezTo>
                  <a:lnTo>
                    <a:pt x="4912" y="6021"/>
                  </a:lnTo>
                  <a:cubicBezTo>
                    <a:pt x="4912" y="6021"/>
                    <a:pt x="5229" y="2852"/>
                    <a:pt x="0" y="0"/>
                  </a:cubicBezTo>
                  <a:cubicBezTo>
                    <a:pt x="2165" y="951"/>
                    <a:pt x="20175" y="8371"/>
                    <a:pt x="39662" y="10959"/>
                  </a:cubicBezTo>
                  <a:close/>
                </a:path>
              </a:pathLst>
            </a:custGeom>
            <a:solidFill>
              <a:srgbClr val="EFC7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2F363F9-FACD-5EC9-1C10-EEB5134A8DC4}"/>
                </a:ext>
              </a:extLst>
            </p:cNvPr>
            <p:cNvSpPr/>
            <p:nvPr/>
          </p:nvSpPr>
          <p:spPr>
            <a:xfrm rot="16200000" flipH="1">
              <a:off x="2559957" y="2402879"/>
              <a:ext cx="124164" cy="124837"/>
            </a:xfrm>
            <a:custGeom>
              <a:avLst/>
              <a:gdLst>
                <a:gd name="connsiteX0" fmla="*/ 0 w 77872"/>
                <a:gd name="connsiteY0" fmla="*/ 76024 h 78294"/>
                <a:gd name="connsiteX1" fmla="*/ 65593 w 77872"/>
                <a:gd name="connsiteY1" fmla="*/ 0 h 78294"/>
                <a:gd name="connsiteX2" fmla="*/ 77872 w 77872"/>
                <a:gd name="connsiteY2" fmla="*/ 2641 h 78294"/>
                <a:gd name="connsiteX3" fmla="*/ 12226 w 77872"/>
                <a:gd name="connsiteY3" fmla="*/ 78295 h 78294"/>
                <a:gd name="connsiteX4" fmla="*/ 0 w 77872"/>
                <a:gd name="connsiteY4" fmla="*/ 76024 h 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72" h="78294">
                  <a:moveTo>
                    <a:pt x="0" y="76024"/>
                  </a:moveTo>
                  <a:lnTo>
                    <a:pt x="65593" y="0"/>
                  </a:lnTo>
                  <a:lnTo>
                    <a:pt x="77872" y="2641"/>
                  </a:lnTo>
                  <a:lnTo>
                    <a:pt x="12226" y="78295"/>
                  </a:lnTo>
                  <a:lnTo>
                    <a:pt x="0" y="7602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78E0A2-12DC-D4B1-E0B7-128BC8F7C401}"/>
                </a:ext>
              </a:extLst>
            </p:cNvPr>
            <p:cNvSpPr/>
            <p:nvPr/>
          </p:nvSpPr>
          <p:spPr>
            <a:xfrm rot="16200000" flipH="1">
              <a:off x="2549561" y="2362458"/>
              <a:ext cx="222222" cy="151070"/>
            </a:xfrm>
            <a:custGeom>
              <a:avLst/>
              <a:gdLst>
                <a:gd name="connsiteX0" fmla="*/ 59045 w 139372"/>
                <a:gd name="connsiteY0" fmla="*/ 94746 h 94746"/>
                <a:gd name="connsiteX1" fmla="*/ 90864 w 139372"/>
                <a:gd name="connsiteY1" fmla="*/ 94456 h 94746"/>
                <a:gd name="connsiteX2" fmla="*/ 70505 w 139372"/>
                <a:gd name="connsiteY2" fmla="*/ 66676 h 94746"/>
                <a:gd name="connsiteX3" fmla="*/ 42910 w 139372"/>
                <a:gd name="connsiteY3" fmla="*/ 46369 h 94746"/>
                <a:gd name="connsiteX4" fmla="*/ 139373 w 139372"/>
                <a:gd name="connsiteY4" fmla="*/ 0 h 94746"/>
                <a:gd name="connsiteX5" fmla="*/ 120202 w 139372"/>
                <a:gd name="connsiteY5" fmla="*/ 158 h 94746"/>
                <a:gd name="connsiteX6" fmla="*/ 30843 w 139372"/>
                <a:gd name="connsiteY6" fmla="*/ 39926 h 94746"/>
                <a:gd name="connsiteX7" fmla="*/ 11698 w 139372"/>
                <a:gd name="connsiteY7" fmla="*/ 31820 h 94746"/>
                <a:gd name="connsiteX8" fmla="*/ 3565 w 139372"/>
                <a:gd name="connsiteY8" fmla="*/ 29126 h 94746"/>
                <a:gd name="connsiteX9" fmla="*/ 0 w 139372"/>
                <a:gd name="connsiteY9" fmla="*/ 63903 h 94746"/>
                <a:gd name="connsiteX10" fmla="*/ 59071 w 139372"/>
                <a:gd name="connsiteY10" fmla="*/ 94720 h 9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372" h="94746">
                  <a:moveTo>
                    <a:pt x="59045" y="94746"/>
                  </a:moveTo>
                  <a:lnTo>
                    <a:pt x="90864" y="94456"/>
                  </a:lnTo>
                  <a:cubicBezTo>
                    <a:pt x="85979" y="83761"/>
                    <a:pt x="78770" y="74519"/>
                    <a:pt x="70505" y="66676"/>
                  </a:cubicBezTo>
                  <a:cubicBezTo>
                    <a:pt x="61923" y="58437"/>
                    <a:pt x="52205" y="51730"/>
                    <a:pt x="42910" y="46369"/>
                  </a:cubicBezTo>
                  <a:lnTo>
                    <a:pt x="139373" y="0"/>
                  </a:lnTo>
                  <a:lnTo>
                    <a:pt x="120202" y="158"/>
                  </a:lnTo>
                  <a:lnTo>
                    <a:pt x="30843" y="39926"/>
                  </a:lnTo>
                  <a:cubicBezTo>
                    <a:pt x="23290" y="36256"/>
                    <a:pt x="16583" y="33615"/>
                    <a:pt x="11698" y="31820"/>
                  </a:cubicBezTo>
                  <a:cubicBezTo>
                    <a:pt x="6654" y="29998"/>
                    <a:pt x="3565" y="29126"/>
                    <a:pt x="3565" y="29126"/>
                  </a:cubicBezTo>
                  <a:lnTo>
                    <a:pt x="0" y="63903"/>
                  </a:lnTo>
                  <a:lnTo>
                    <a:pt x="59071" y="9472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6279C67-695A-B47C-58CD-C02452BFC1E3}"/>
                </a:ext>
              </a:extLst>
            </p:cNvPr>
            <p:cNvSpPr/>
            <p:nvPr/>
          </p:nvSpPr>
          <p:spPr>
            <a:xfrm rot="16200000" flipH="1">
              <a:off x="2664564" y="2293935"/>
              <a:ext cx="144879" cy="210773"/>
            </a:xfrm>
            <a:custGeom>
              <a:avLst/>
              <a:gdLst>
                <a:gd name="connsiteX0" fmla="*/ 30037 w 765576"/>
                <a:gd name="connsiteY0" fmla="*/ 0 h 1113769"/>
                <a:gd name="connsiteX1" fmla="*/ 98562 w 765576"/>
                <a:gd name="connsiteY1" fmla="*/ 22690 h 1113769"/>
                <a:gd name="connsiteX2" fmla="*/ 171763 w 765576"/>
                <a:gd name="connsiteY2" fmla="*/ 282339 h 1113769"/>
                <a:gd name="connsiteX3" fmla="*/ 594041 w 765576"/>
                <a:gd name="connsiteY3" fmla="*/ 316151 h 1113769"/>
                <a:gd name="connsiteX4" fmla="*/ 765576 w 765576"/>
                <a:gd name="connsiteY4" fmla="*/ 550212 h 1113769"/>
                <a:gd name="connsiteX5" fmla="*/ 765575 w 765576"/>
                <a:gd name="connsiteY5" fmla="*/ 550212 h 1113769"/>
                <a:gd name="connsiteX6" fmla="*/ 732424 w 765576"/>
                <a:gd name="connsiteY6" fmla="*/ 616085 h 1113769"/>
                <a:gd name="connsiteX7" fmla="*/ 598270 w 765576"/>
                <a:gd name="connsiteY7" fmla="*/ 787381 h 1113769"/>
                <a:gd name="connsiteX8" fmla="*/ 176657 w 765576"/>
                <a:gd name="connsiteY8" fmla="*/ 828767 h 1113769"/>
                <a:gd name="connsiteX9" fmla="*/ 107905 w 765576"/>
                <a:gd name="connsiteY9" fmla="*/ 1089740 h 1113769"/>
                <a:gd name="connsiteX10" fmla="*/ 39827 w 765576"/>
                <a:gd name="connsiteY10" fmla="*/ 1113769 h 1113769"/>
                <a:gd name="connsiteX11" fmla="*/ 4448 w 765576"/>
                <a:gd name="connsiteY11" fmla="*/ 821201 h 1113769"/>
                <a:gd name="connsiteX12" fmla="*/ 497475 w 765576"/>
                <a:gd name="connsiteY12" fmla="*/ 552655 h 1113769"/>
                <a:gd name="connsiteX13" fmla="*/ 497699 w 765576"/>
                <a:gd name="connsiteY13" fmla="*/ 552653 h 1113769"/>
                <a:gd name="connsiteX14" fmla="*/ 0 w 765576"/>
                <a:gd name="connsiteY14" fmla="*/ 293014 h 11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5576" h="1113769">
                  <a:moveTo>
                    <a:pt x="30037" y="0"/>
                  </a:moveTo>
                  <a:cubicBezTo>
                    <a:pt x="30037" y="0"/>
                    <a:pt x="56064" y="7339"/>
                    <a:pt x="98562" y="22690"/>
                  </a:cubicBezTo>
                  <a:cubicBezTo>
                    <a:pt x="107687" y="102345"/>
                    <a:pt x="130158" y="248966"/>
                    <a:pt x="171763" y="282339"/>
                  </a:cubicBezTo>
                  <a:cubicBezTo>
                    <a:pt x="217817" y="318822"/>
                    <a:pt x="453209" y="329952"/>
                    <a:pt x="594041" y="316151"/>
                  </a:cubicBezTo>
                  <a:cubicBezTo>
                    <a:pt x="663678" y="382232"/>
                    <a:pt x="724418" y="460101"/>
                    <a:pt x="765576" y="550212"/>
                  </a:cubicBezTo>
                  <a:lnTo>
                    <a:pt x="765575" y="550212"/>
                  </a:lnTo>
                  <a:lnTo>
                    <a:pt x="732424" y="616085"/>
                  </a:lnTo>
                  <a:cubicBezTo>
                    <a:pt x="695839" y="679755"/>
                    <a:pt x="649493" y="736822"/>
                    <a:pt x="598270" y="787381"/>
                  </a:cubicBezTo>
                  <a:cubicBezTo>
                    <a:pt x="457210" y="776040"/>
                    <a:pt x="222037" y="791383"/>
                    <a:pt x="176657" y="828767"/>
                  </a:cubicBezTo>
                  <a:cubicBezTo>
                    <a:pt x="135718" y="862806"/>
                    <a:pt x="115909" y="1009866"/>
                    <a:pt x="107905" y="1089740"/>
                  </a:cubicBezTo>
                  <a:cubicBezTo>
                    <a:pt x="65853" y="1105765"/>
                    <a:pt x="39827" y="1113769"/>
                    <a:pt x="39827" y="1113769"/>
                  </a:cubicBezTo>
                  <a:lnTo>
                    <a:pt x="4448" y="821201"/>
                  </a:lnTo>
                  <a:lnTo>
                    <a:pt x="497475" y="552655"/>
                  </a:lnTo>
                  <a:lnTo>
                    <a:pt x="497699" y="552653"/>
                  </a:lnTo>
                  <a:lnTo>
                    <a:pt x="0" y="29301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FF9A4F8-BABC-C464-C00C-831F2F6C612D}"/>
                </a:ext>
              </a:extLst>
            </p:cNvPr>
            <p:cNvSpPr/>
            <p:nvPr/>
          </p:nvSpPr>
          <p:spPr>
            <a:xfrm rot="16200000" flipH="1">
              <a:off x="2549744" y="1877649"/>
              <a:ext cx="50053" cy="76812"/>
            </a:xfrm>
            <a:custGeom>
              <a:avLst/>
              <a:gdLst>
                <a:gd name="connsiteX0" fmla="*/ 21439 w 31392"/>
                <a:gd name="connsiteY0" fmla="*/ 48148 h 48174"/>
                <a:gd name="connsiteX1" fmla="*/ 7074 w 31392"/>
                <a:gd name="connsiteY1" fmla="*/ 31749 h 48174"/>
                <a:gd name="connsiteX2" fmla="*/ 5490 w 31392"/>
                <a:gd name="connsiteY2" fmla="*/ 18652 h 48174"/>
                <a:gd name="connsiteX3" fmla="*/ 288 w 31392"/>
                <a:gd name="connsiteY3" fmla="*/ 7772 h 48174"/>
                <a:gd name="connsiteX4" fmla="*/ 30708 w 31392"/>
                <a:gd name="connsiteY4" fmla="*/ 458 h 48174"/>
                <a:gd name="connsiteX5" fmla="*/ 21413 w 31392"/>
                <a:gd name="connsiteY5" fmla="*/ 48174 h 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92" h="48174">
                  <a:moveTo>
                    <a:pt x="21439" y="48148"/>
                  </a:moveTo>
                  <a:cubicBezTo>
                    <a:pt x="21439" y="48148"/>
                    <a:pt x="14283" y="36661"/>
                    <a:pt x="7074" y="31749"/>
                  </a:cubicBezTo>
                  <a:cubicBezTo>
                    <a:pt x="-135" y="26838"/>
                    <a:pt x="5490" y="18652"/>
                    <a:pt x="5490" y="18652"/>
                  </a:cubicBezTo>
                  <a:cubicBezTo>
                    <a:pt x="5490" y="18652"/>
                    <a:pt x="-1482" y="12526"/>
                    <a:pt x="288" y="7772"/>
                  </a:cubicBezTo>
                  <a:cubicBezTo>
                    <a:pt x="2057" y="3019"/>
                    <a:pt x="27909" y="-1470"/>
                    <a:pt x="30708" y="458"/>
                  </a:cubicBezTo>
                  <a:cubicBezTo>
                    <a:pt x="33507" y="2385"/>
                    <a:pt x="27196" y="44108"/>
                    <a:pt x="21413" y="48174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7602B0B-2122-6BF1-FFA2-CB608BA7847F}"/>
                </a:ext>
              </a:extLst>
            </p:cNvPr>
            <p:cNvSpPr/>
            <p:nvPr/>
          </p:nvSpPr>
          <p:spPr>
            <a:xfrm rot="16200000" flipH="1">
              <a:off x="2546948" y="1841805"/>
              <a:ext cx="123193" cy="126815"/>
            </a:xfrm>
            <a:custGeom>
              <a:avLst/>
              <a:gdLst>
                <a:gd name="connsiteX0" fmla="*/ 0 w 77263"/>
                <a:gd name="connsiteY0" fmla="*/ 79536 h 79535"/>
                <a:gd name="connsiteX1" fmla="*/ 39108 w 77263"/>
                <a:gd name="connsiteY1" fmla="*/ 51492 h 79535"/>
                <a:gd name="connsiteX2" fmla="*/ 48825 w 77263"/>
                <a:gd name="connsiteY2" fmla="*/ 63719 h 79535"/>
                <a:gd name="connsiteX3" fmla="*/ 45155 w 77263"/>
                <a:gd name="connsiteY3" fmla="*/ 18273 h 79535"/>
                <a:gd name="connsiteX4" fmla="*/ 65171 w 77263"/>
                <a:gd name="connsiteY4" fmla="*/ 0 h 79535"/>
                <a:gd name="connsiteX5" fmla="*/ 76552 w 77263"/>
                <a:gd name="connsiteY5" fmla="*/ 51651 h 79535"/>
                <a:gd name="connsiteX6" fmla="*/ 53869 w 77263"/>
                <a:gd name="connsiteY6" fmla="*/ 69106 h 79535"/>
                <a:gd name="connsiteX7" fmla="*/ 26 w 77263"/>
                <a:gd name="connsiteY7" fmla="*/ 79536 h 7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63" h="79535">
                  <a:moveTo>
                    <a:pt x="0" y="79536"/>
                  </a:moveTo>
                  <a:lnTo>
                    <a:pt x="39108" y="51492"/>
                  </a:lnTo>
                  <a:lnTo>
                    <a:pt x="48825" y="63719"/>
                  </a:lnTo>
                  <a:cubicBezTo>
                    <a:pt x="48825" y="63719"/>
                    <a:pt x="52549" y="31212"/>
                    <a:pt x="45155" y="18273"/>
                  </a:cubicBezTo>
                  <a:cubicBezTo>
                    <a:pt x="37761" y="5334"/>
                    <a:pt x="65171" y="0"/>
                    <a:pt x="65171" y="0"/>
                  </a:cubicBezTo>
                  <a:cubicBezTo>
                    <a:pt x="65171" y="0"/>
                    <a:pt x="80724" y="40428"/>
                    <a:pt x="76552" y="51651"/>
                  </a:cubicBezTo>
                  <a:cubicBezTo>
                    <a:pt x="72406" y="62873"/>
                    <a:pt x="69871" y="62662"/>
                    <a:pt x="53869" y="69106"/>
                  </a:cubicBezTo>
                  <a:cubicBezTo>
                    <a:pt x="37867" y="75549"/>
                    <a:pt x="26" y="79536"/>
                    <a:pt x="26" y="7953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C130F7C-D41D-9E25-E405-43231504CF56}"/>
                </a:ext>
              </a:extLst>
            </p:cNvPr>
            <p:cNvSpPr/>
            <p:nvPr/>
          </p:nvSpPr>
          <p:spPr>
            <a:xfrm rot="16200000" flipH="1">
              <a:off x="2572927" y="1578066"/>
              <a:ext cx="139320" cy="129218"/>
            </a:xfrm>
            <a:custGeom>
              <a:avLst/>
              <a:gdLst>
                <a:gd name="connsiteX0" fmla="*/ 0 w 87378"/>
                <a:gd name="connsiteY0" fmla="*/ 80407 h 81041"/>
                <a:gd name="connsiteX1" fmla="*/ 20782 w 87378"/>
                <a:gd name="connsiteY1" fmla="*/ 53 h 81041"/>
                <a:gd name="connsiteX2" fmla="*/ 28994 w 87378"/>
                <a:gd name="connsiteY2" fmla="*/ 0 h 81041"/>
                <a:gd name="connsiteX3" fmla="*/ 87379 w 87378"/>
                <a:gd name="connsiteY3" fmla="*/ 71271 h 81041"/>
                <a:gd name="connsiteX4" fmla="*/ 77001 w 87378"/>
                <a:gd name="connsiteY4" fmla="*/ 72274 h 81041"/>
                <a:gd name="connsiteX5" fmla="*/ 26195 w 87378"/>
                <a:gd name="connsiteY5" fmla="*/ 15501 h 81041"/>
                <a:gd name="connsiteX6" fmla="*/ 12385 w 87378"/>
                <a:gd name="connsiteY6" fmla="*/ 81041 h 81041"/>
                <a:gd name="connsiteX7" fmla="*/ 0 w 87378"/>
                <a:gd name="connsiteY7" fmla="*/ 80407 h 8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78" h="81041">
                  <a:moveTo>
                    <a:pt x="0" y="80407"/>
                  </a:moveTo>
                  <a:lnTo>
                    <a:pt x="20782" y="53"/>
                  </a:lnTo>
                  <a:lnTo>
                    <a:pt x="28994" y="0"/>
                  </a:lnTo>
                  <a:lnTo>
                    <a:pt x="87379" y="71271"/>
                  </a:lnTo>
                  <a:lnTo>
                    <a:pt x="77001" y="72274"/>
                  </a:lnTo>
                  <a:lnTo>
                    <a:pt x="26195" y="15501"/>
                  </a:lnTo>
                  <a:lnTo>
                    <a:pt x="12385" y="81041"/>
                  </a:lnTo>
                  <a:lnTo>
                    <a:pt x="0" y="80407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3E1C64F-ABD4-AEC6-E253-26A3E5D9BE38}"/>
                </a:ext>
              </a:extLst>
            </p:cNvPr>
            <p:cNvSpPr/>
            <p:nvPr/>
          </p:nvSpPr>
          <p:spPr>
            <a:xfrm rot="16200000" flipH="1">
              <a:off x="2581811" y="1545941"/>
              <a:ext cx="118774" cy="126354"/>
            </a:xfrm>
            <a:custGeom>
              <a:avLst/>
              <a:gdLst>
                <a:gd name="connsiteX0" fmla="*/ 0 w 74492"/>
                <a:gd name="connsiteY0" fmla="*/ 79246 h 79245"/>
                <a:gd name="connsiteX1" fmla="*/ 30473 w 74492"/>
                <a:gd name="connsiteY1" fmla="*/ 79 h 79245"/>
                <a:gd name="connsiteX2" fmla="*/ 40481 w 74492"/>
                <a:gd name="connsiteY2" fmla="*/ 0 h 79245"/>
                <a:gd name="connsiteX3" fmla="*/ 74492 w 74492"/>
                <a:gd name="connsiteY3" fmla="*/ 73568 h 79245"/>
                <a:gd name="connsiteX4" fmla="*/ 67019 w 74492"/>
                <a:gd name="connsiteY4" fmla="*/ 73647 h 79245"/>
                <a:gd name="connsiteX5" fmla="*/ 34381 w 74492"/>
                <a:gd name="connsiteY5" fmla="*/ 11355 h 79245"/>
                <a:gd name="connsiteX6" fmla="*/ 10219 w 74492"/>
                <a:gd name="connsiteY6" fmla="*/ 79167 h 79245"/>
                <a:gd name="connsiteX7" fmla="*/ 0 w 74492"/>
                <a:gd name="connsiteY7" fmla="*/ 79246 h 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92" h="79245">
                  <a:moveTo>
                    <a:pt x="0" y="79246"/>
                  </a:moveTo>
                  <a:lnTo>
                    <a:pt x="30473" y="79"/>
                  </a:lnTo>
                  <a:lnTo>
                    <a:pt x="40481" y="0"/>
                  </a:lnTo>
                  <a:lnTo>
                    <a:pt x="74492" y="73568"/>
                  </a:lnTo>
                  <a:lnTo>
                    <a:pt x="67019" y="73647"/>
                  </a:lnTo>
                  <a:lnTo>
                    <a:pt x="34381" y="11355"/>
                  </a:lnTo>
                  <a:lnTo>
                    <a:pt x="10219" y="79167"/>
                  </a:lnTo>
                  <a:lnTo>
                    <a:pt x="0" y="79246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1B89A9C-C256-F25E-2A55-5B1155396AD2}"/>
                </a:ext>
              </a:extLst>
            </p:cNvPr>
            <p:cNvSpPr/>
            <p:nvPr/>
          </p:nvSpPr>
          <p:spPr>
            <a:xfrm rot="16200000" flipH="1">
              <a:off x="2214414" y="1589055"/>
              <a:ext cx="1061811" cy="464283"/>
            </a:xfrm>
            <a:custGeom>
              <a:avLst/>
              <a:gdLst>
                <a:gd name="connsiteX0" fmla="*/ 815868 w 5610905"/>
                <a:gd name="connsiteY0" fmla="*/ 0 h 2453368"/>
                <a:gd name="connsiteX1" fmla="*/ 817865 w 5610905"/>
                <a:gd name="connsiteY1" fmla="*/ 224936 h 2453368"/>
                <a:gd name="connsiteX2" fmla="*/ 763580 w 5610905"/>
                <a:gd name="connsiteY2" fmla="*/ 335959 h 2453368"/>
                <a:gd name="connsiteX3" fmla="*/ 801629 w 5610905"/>
                <a:gd name="connsiteY3" fmla="*/ 479235 h 2453368"/>
                <a:gd name="connsiteX4" fmla="*/ 803854 w 5610905"/>
                <a:gd name="connsiteY4" fmla="*/ 722194 h 2453368"/>
                <a:gd name="connsiteX5" fmla="*/ 600495 w 5610905"/>
                <a:gd name="connsiteY5" fmla="*/ 865697 h 2453368"/>
                <a:gd name="connsiteX6" fmla="*/ 601835 w 5610905"/>
                <a:gd name="connsiteY6" fmla="*/ 1010094 h 2453368"/>
                <a:gd name="connsiteX7" fmla="*/ 599483 w 5610905"/>
                <a:gd name="connsiteY7" fmla="*/ 1010366 h 2453368"/>
                <a:gd name="connsiteX8" fmla="*/ 744944 w 5610905"/>
                <a:gd name="connsiteY8" fmla="*/ 1006454 h 2453368"/>
                <a:gd name="connsiteX9" fmla="*/ 1328030 w 5610905"/>
                <a:gd name="connsiteY9" fmla="*/ 995635 h 2453368"/>
                <a:gd name="connsiteX10" fmla="*/ 2376164 w 5610905"/>
                <a:gd name="connsiteY10" fmla="*/ 920209 h 2453368"/>
                <a:gd name="connsiteX11" fmla="*/ 3380250 w 5610905"/>
                <a:gd name="connsiteY11" fmla="*/ 734654 h 2453368"/>
                <a:gd name="connsiteX12" fmla="*/ 3436322 w 5610905"/>
                <a:gd name="connsiteY12" fmla="*/ 713296 h 2453368"/>
                <a:gd name="connsiteX13" fmla="*/ 3436760 w 5610905"/>
                <a:gd name="connsiteY13" fmla="*/ 713077 h 2453368"/>
                <a:gd name="connsiteX14" fmla="*/ 3477253 w 5610905"/>
                <a:gd name="connsiteY14" fmla="*/ 661681 h 2453368"/>
                <a:gd name="connsiteX15" fmla="*/ 3472804 w 5610905"/>
                <a:gd name="connsiteY15" fmla="*/ 168872 h 2453368"/>
                <a:gd name="connsiteX16" fmla="*/ 3473023 w 5610905"/>
                <a:gd name="connsiteY16" fmla="*/ 168872 h 2453368"/>
                <a:gd name="connsiteX17" fmla="*/ 5523246 w 5610905"/>
                <a:gd name="connsiteY17" fmla="*/ 515060 h 2453368"/>
                <a:gd name="connsiteX18" fmla="*/ 5610905 w 5610905"/>
                <a:gd name="connsiteY18" fmla="*/ 1181856 h 2453368"/>
                <a:gd name="connsiteX19" fmla="*/ 5535042 w 5610905"/>
                <a:gd name="connsiteY19" fmla="*/ 1849982 h 2453368"/>
                <a:gd name="connsiteX20" fmla="*/ 3491273 w 5610905"/>
                <a:gd name="connsiteY20" fmla="*/ 2232442 h 2453368"/>
                <a:gd name="connsiteX21" fmla="*/ 3486824 w 5610905"/>
                <a:gd name="connsiteY21" fmla="*/ 1739633 h 2453368"/>
                <a:gd name="connsiteX22" fmla="*/ 3445438 w 5610905"/>
                <a:gd name="connsiteY22" fmla="*/ 1688903 h 2453368"/>
                <a:gd name="connsiteX23" fmla="*/ 3444991 w 5610905"/>
                <a:gd name="connsiteY23" fmla="*/ 1688684 h 2453368"/>
                <a:gd name="connsiteX24" fmla="*/ 3388481 w 5610905"/>
                <a:gd name="connsiteY24" fmla="*/ 1668210 h 2453368"/>
                <a:gd name="connsiteX25" fmla="*/ 2381287 w 5610905"/>
                <a:gd name="connsiteY25" fmla="*/ 1500458 h 2453368"/>
                <a:gd name="connsiteX26" fmla="*/ 1332032 w 5610905"/>
                <a:gd name="connsiteY26" fmla="*/ 1443729 h 2453368"/>
                <a:gd name="connsiteX27" fmla="*/ 748892 w 5610905"/>
                <a:gd name="connsiteY27" fmla="*/ 1443334 h 2453368"/>
                <a:gd name="connsiteX28" fmla="*/ 605610 w 5610905"/>
                <a:gd name="connsiteY28" fmla="*/ 1442045 h 2453368"/>
                <a:gd name="connsiteX29" fmla="*/ 606949 w 5610905"/>
                <a:gd name="connsiteY29" fmla="*/ 1586331 h 2453368"/>
                <a:gd name="connsiteX30" fmla="*/ 812742 w 5610905"/>
                <a:gd name="connsiteY30" fmla="*/ 1726279 h 2453368"/>
                <a:gd name="connsiteX31" fmla="*/ 814966 w 5610905"/>
                <a:gd name="connsiteY31" fmla="*/ 1969237 h 2453368"/>
                <a:gd name="connsiteX32" fmla="*/ 779368 w 5610905"/>
                <a:gd name="connsiteY32" fmla="*/ 2112960 h 2453368"/>
                <a:gd name="connsiteX33" fmla="*/ 835659 w 5610905"/>
                <a:gd name="connsiteY33" fmla="*/ 2223090 h 2453368"/>
                <a:gd name="connsiteX34" fmla="*/ 837665 w 5610905"/>
                <a:gd name="connsiteY34" fmla="*/ 2448026 h 2453368"/>
                <a:gd name="connsiteX35" fmla="*/ 241846 w 5610905"/>
                <a:gd name="connsiteY35" fmla="*/ 2453368 h 2453368"/>
                <a:gd name="connsiteX36" fmla="*/ 232955 w 5610905"/>
                <a:gd name="connsiteY36" fmla="*/ 1432299 h 2453368"/>
                <a:gd name="connsiteX37" fmla="*/ 204417 w 5610905"/>
                <a:gd name="connsiteY37" fmla="*/ 1430411 h 2453368"/>
                <a:gd name="connsiteX38" fmla="*/ 171097 w 5610905"/>
                <a:gd name="connsiteY38" fmla="*/ 1426592 h 2453368"/>
                <a:gd name="connsiteX39" fmla="*/ 0 w 5610905"/>
                <a:gd name="connsiteY39" fmla="*/ 1231473 h 2453368"/>
                <a:gd name="connsiteX40" fmla="*/ 167533 w 5610905"/>
                <a:gd name="connsiteY40" fmla="*/ 1033457 h 2453368"/>
                <a:gd name="connsiteX41" fmla="*/ 229165 w 5610905"/>
                <a:gd name="connsiteY41" fmla="*/ 1027087 h 2453368"/>
                <a:gd name="connsiteX42" fmla="*/ 220268 w 5610905"/>
                <a:gd name="connsiteY42" fmla="*/ 5342 h 245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10905" h="2453368">
                  <a:moveTo>
                    <a:pt x="815868" y="0"/>
                  </a:moveTo>
                  <a:lnTo>
                    <a:pt x="817865" y="224936"/>
                  </a:lnTo>
                  <a:lnTo>
                    <a:pt x="763580" y="335959"/>
                  </a:lnTo>
                  <a:lnTo>
                    <a:pt x="801629" y="479235"/>
                  </a:lnTo>
                  <a:lnTo>
                    <a:pt x="803854" y="722194"/>
                  </a:lnTo>
                  <a:lnTo>
                    <a:pt x="600495" y="865697"/>
                  </a:lnTo>
                  <a:lnTo>
                    <a:pt x="601835" y="1010094"/>
                  </a:lnTo>
                  <a:lnTo>
                    <a:pt x="599483" y="1010366"/>
                  </a:lnTo>
                  <a:lnTo>
                    <a:pt x="744944" y="1006454"/>
                  </a:lnTo>
                  <a:cubicBezTo>
                    <a:pt x="1001139" y="1000364"/>
                    <a:pt x="1258280" y="996970"/>
                    <a:pt x="1328030" y="995635"/>
                  </a:cubicBezTo>
                  <a:cubicBezTo>
                    <a:pt x="1467750" y="992517"/>
                    <a:pt x="2119860" y="945351"/>
                    <a:pt x="2376164" y="920209"/>
                  </a:cubicBezTo>
                  <a:cubicBezTo>
                    <a:pt x="2632468" y="894849"/>
                    <a:pt x="3277458" y="761582"/>
                    <a:pt x="3380250" y="734654"/>
                  </a:cubicBezTo>
                  <a:cubicBezTo>
                    <a:pt x="3404498" y="728428"/>
                    <a:pt x="3422521" y="721081"/>
                    <a:pt x="3436322" y="713296"/>
                  </a:cubicBezTo>
                  <a:cubicBezTo>
                    <a:pt x="3436608" y="713077"/>
                    <a:pt x="3436760" y="713077"/>
                    <a:pt x="3436760" y="713077"/>
                  </a:cubicBezTo>
                  <a:cubicBezTo>
                    <a:pt x="3480370" y="688381"/>
                    <a:pt x="3477253" y="661681"/>
                    <a:pt x="3477253" y="661681"/>
                  </a:cubicBezTo>
                  <a:lnTo>
                    <a:pt x="3472804" y="168872"/>
                  </a:lnTo>
                  <a:lnTo>
                    <a:pt x="3473023" y="168872"/>
                  </a:lnTo>
                  <a:cubicBezTo>
                    <a:pt x="4364089" y="5569"/>
                    <a:pt x="5523246" y="515060"/>
                    <a:pt x="5523246" y="515060"/>
                  </a:cubicBezTo>
                  <a:lnTo>
                    <a:pt x="5610905" y="1181856"/>
                  </a:lnTo>
                  <a:lnTo>
                    <a:pt x="5535042" y="1849982"/>
                  </a:lnTo>
                  <a:cubicBezTo>
                    <a:pt x="5535042" y="1849982"/>
                    <a:pt x="4385001" y="2379947"/>
                    <a:pt x="3491273" y="2232442"/>
                  </a:cubicBezTo>
                  <a:lnTo>
                    <a:pt x="3486824" y="1739633"/>
                  </a:lnTo>
                  <a:cubicBezTo>
                    <a:pt x="3486824" y="1739633"/>
                    <a:pt x="3489714" y="1712933"/>
                    <a:pt x="3445438" y="1688903"/>
                  </a:cubicBezTo>
                  <a:cubicBezTo>
                    <a:pt x="3445152" y="1688684"/>
                    <a:pt x="3444991" y="1688684"/>
                    <a:pt x="3444991" y="1688684"/>
                  </a:cubicBezTo>
                  <a:cubicBezTo>
                    <a:pt x="3431199" y="1681118"/>
                    <a:pt x="3412958" y="1674226"/>
                    <a:pt x="3388481" y="1668210"/>
                  </a:cubicBezTo>
                  <a:cubicBezTo>
                    <a:pt x="3285471" y="1643077"/>
                    <a:pt x="2638029" y="1521370"/>
                    <a:pt x="2381287" y="1500458"/>
                  </a:cubicBezTo>
                  <a:cubicBezTo>
                    <a:pt x="2124528" y="1479984"/>
                    <a:pt x="1471753" y="1444167"/>
                    <a:pt x="1332032" y="1443729"/>
                  </a:cubicBezTo>
                  <a:cubicBezTo>
                    <a:pt x="1262282" y="1443615"/>
                    <a:pt x="1005141" y="1444837"/>
                    <a:pt x="748892" y="1443334"/>
                  </a:cubicBezTo>
                  <a:lnTo>
                    <a:pt x="605610" y="1442045"/>
                  </a:lnTo>
                  <a:lnTo>
                    <a:pt x="606949" y="1586331"/>
                  </a:lnTo>
                  <a:lnTo>
                    <a:pt x="812742" y="1726279"/>
                  </a:lnTo>
                  <a:lnTo>
                    <a:pt x="814966" y="1969237"/>
                  </a:lnTo>
                  <a:lnTo>
                    <a:pt x="779368" y="2112960"/>
                  </a:lnTo>
                  <a:lnTo>
                    <a:pt x="835659" y="2223090"/>
                  </a:lnTo>
                  <a:lnTo>
                    <a:pt x="837665" y="2448026"/>
                  </a:lnTo>
                  <a:lnTo>
                    <a:pt x="241846" y="2453368"/>
                  </a:lnTo>
                  <a:lnTo>
                    <a:pt x="232955" y="1432299"/>
                  </a:lnTo>
                  <a:lnTo>
                    <a:pt x="204417" y="1430411"/>
                  </a:lnTo>
                  <a:cubicBezTo>
                    <a:pt x="190600" y="1429239"/>
                    <a:pt x="179370" y="1427968"/>
                    <a:pt x="171097" y="1426592"/>
                  </a:cubicBezTo>
                  <a:cubicBezTo>
                    <a:pt x="38934" y="1404567"/>
                    <a:pt x="6008" y="1281976"/>
                    <a:pt x="0" y="1231473"/>
                  </a:cubicBezTo>
                  <a:cubicBezTo>
                    <a:pt x="5114" y="1180743"/>
                    <a:pt x="35817" y="1057706"/>
                    <a:pt x="167533" y="1033457"/>
                  </a:cubicBezTo>
                  <a:lnTo>
                    <a:pt x="229165" y="1027087"/>
                  </a:lnTo>
                  <a:lnTo>
                    <a:pt x="220268" y="5342"/>
                  </a:lnTo>
                  <a:close/>
                </a:path>
              </a:pathLst>
            </a:custGeom>
            <a:gradFill>
              <a:gsLst>
                <a:gs pos="0">
                  <a:srgbClr val="20E81B"/>
                </a:gs>
                <a:gs pos="97000">
                  <a:srgbClr val="35FF2C"/>
                </a:gs>
              </a:gsLst>
              <a:lin ang="6367801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88DE6F-A78E-E214-14AD-B4A650707F10}"/>
                </a:ext>
              </a:extLst>
            </p:cNvPr>
            <p:cNvSpPr/>
            <p:nvPr/>
          </p:nvSpPr>
          <p:spPr>
            <a:xfrm rot="16200000" flipH="1">
              <a:off x="2265003" y="1940153"/>
              <a:ext cx="948892" cy="190109"/>
            </a:xfrm>
            <a:custGeom>
              <a:avLst/>
              <a:gdLst>
                <a:gd name="connsiteX0" fmla="*/ 364329 w 595120"/>
                <a:gd name="connsiteY0" fmla="*/ 1283 h 119231"/>
                <a:gd name="connsiteX1" fmla="*/ 241671 w 595120"/>
                <a:gd name="connsiteY1" fmla="*/ 6987 h 119231"/>
                <a:gd name="connsiteX2" fmla="*/ 108240 w 595120"/>
                <a:gd name="connsiteY2" fmla="*/ 31571 h 119231"/>
                <a:gd name="connsiteX3" fmla="*/ 0 w 595120"/>
                <a:gd name="connsiteY3" fmla="*/ 39255 h 119231"/>
                <a:gd name="connsiteX4" fmla="*/ 211 w 595120"/>
                <a:gd name="connsiteY4" fmla="*/ 62334 h 119231"/>
                <a:gd name="connsiteX5" fmla="*/ 423 w 595120"/>
                <a:gd name="connsiteY5" fmla="*/ 85414 h 119231"/>
                <a:gd name="connsiteX6" fmla="*/ 108768 w 595120"/>
                <a:gd name="connsiteY6" fmla="*/ 91170 h 119231"/>
                <a:gd name="connsiteX7" fmla="*/ 242595 w 595120"/>
                <a:gd name="connsiteY7" fmla="*/ 113404 h 119231"/>
                <a:gd name="connsiteX8" fmla="*/ 365332 w 595120"/>
                <a:gd name="connsiteY8" fmla="*/ 116943 h 119231"/>
                <a:gd name="connsiteX9" fmla="*/ 518331 w 595120"/>
                <a:gd name="connsiteY9" fmla="*/ 82060 h 119231"/>
                <a:gd name="connsiteX10" fmla="*/ 595121 w 595120"/>
                <a:gd name="connsiteY10" fmla="*/ 83328 h 119231"/>
                <a:gd name="connsiteX11" fmla="*/ 594883 w 595120"/>
                <a:gd name="connsiteY11" fmla="*/ 57079 h 119231"/>
                <a:gd name="connsiteX12" fmla="*/ 594645 w 595120"/>
                <a:gd name="connsiteY12" fmla="*/ 30832 h 119231"/>
                <a:gd name="connsiteX13" fmla="*/ 517882 w 595120"/>
                <a:gd name="connsiteY13" fmla="*/ 33446 h 119231"/>
                <a:gd name="connsiteX14" fmla="*/ 364276 w 595120"/>
                <a:gd name="connsiteY14" fmla="*/ 1283 h 11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120" h="119231">
                  <a:moveTo>
                    <a:pt x="364329" y="1283"/>
                  </a:moveTo>
                  <a:cubicBezTo>
                    <a:pt x="310856" y="-909"/>
                    <a:pt x="271246" y="-1041"/>
                    <a:pt x="241671" y="6987"/>
                  </a:cubicBezTo>
                  <a:cubicBezTo>
                    <a:pt x="212096" y="15014"/>
                    <a:pt x="136653" y="29221"/>
                    <a:pt x="108240" y="31571"/>
                  </a:cubicBezTo>
                  <a:cubicBezTo>
                    <a:pt x="79827" y="33921"/>
                    <a:pt x="0" y="39255"/>
                    <a:pt x="0" y="39255"/>
                  </a:cubicBezTo>
                  <a:lnTo>
                    <a:pt x="211" y="62334"/>
                  </a:lnTo>
                  <a:lnTo>
                    <a:pt x="423" y="85414"/>
                  </a:lnTo>
                  <a:cubicBezTo>
                    <a:pt x="423" y="85414"/>
                    <a:pt x="80328" y="89322"/>
                    <a:pt x="108768" y="91170"/>
                  </a:cubicBezTo>
                  <a:cubicBezTo>
                    <a:pt x="137208" y="93019"/>
                    <a:pt x="212888" y="105879"/>
                    <a:pt x="242595" y="113404"/>
                  </a:cubicBezTo>
                  <a:cubicBezTo>
                    <a:pt x="272303" y="120904"/>
                    <a:pt x="311912" y="120085"/>
                    <a:pt x="365332" y="116943"/>
                  </a:cubicBezTo>
                  <a:cubicBezTo>
                    <a:pt x="418752" y="113801"/>
                    <a:pt x="496757" y="87104"/>
                    <a:pt x="518331" y="82060"/>
                  </a:cubicBezTo>
                  <a:cubicBezTo>
                    <a:pt x="539905" y="77016"/>
                    <a:pt x="595121" y="83328"/>
                    <a:pt x="595121" y="83328"/>
                  </a:cubicBezTo>
                  <a:lnTo>
                    <a:pt x="594883" y="57079"/>
                  </a:lnTo>
                  <a:lnTo>
                    <a:pt x="594645" y="30832"/>
                  </a:lnTo>
                  <a:cubicBezTo>
                    <a:pt x="594645" y="30832"/>
                    <a:pt x="539562" y="38120"/>
                    <a:pt x="517882" y="33446"/>
                  </a:cubicBezTo>
                  <a:cubicBezTo>
                    <a:pt x="496229" y="28772"/>
                    <a:pt x="417749" y="3475"/>
                    <a:pt x="364276" y="1283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8E538A7-7AB7-4F41-ED6F-2FB42D964CA9}"/>
                </a:ext>
              </a:extLst>
            </p:cNvPr>
            <p:cNvSpPr/>
            <p:nvPr/>
          </p:nvSpPr>
          <p:spPr>
            <a:xfrm rot="16200000" flipH="1">
              <a:off x="2542527" y="2184360"/>
              <a:ext cx="394133" cy="95029"/>
            </a:xfrm>
            <a:custGeom>
              <a:avLst/>
              <a:gdLst>
                <a:gd name="connsiteX0" fmla="*/ 264 w 247190"/>
                <a:gd name="connsiteY0" fmla="*/ 29813 h 59599"/>
                <a:gd name="connsiteX1" fmla="*/ 528 w 247190"/>
                <a:gd name="connsiteY1" fmla="*/ 59599 h 59599"/>
                <a:gd name="connsiteX2" fmla="*/ 247190 w 247190"/>
                <a:gd name="connsiteY2" fmla="*/ 27621 h 59599"/>
                <a:gd name="connsiteX3" fmla="*/ 0 w 247190"/>
                <a:gd name="connsiteY3" fmla="*/ 0 h 59599"/>
                <a:gd name="connsiteX4" fmla="*/ 264 w 247190"/>
                <a:gd name="connsiteY4" fmla="*/ 29786 h 5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90" h="59599">
                  <a:moveTo>
                    <a:pt x="264" y="29813"/>
                  </a:moveTo>
                  <a:lnTo>
                    <a:pt x="528" y="59599"/>
                  </a:lnTo>
                  <a:cubicBezTo>
                    <a:pt x="528" y="59599"/>
                    <a:pt x="175602" y="49037"/>
                    <a:pt x="247190" y="27621"/>
                  </a:cubicBezTo>
                  <a:cubicBezTo>
                    <a:pt x="175206" y="7473"/>
                    <a:pt x="0" y="0"/>
                    <a:pt x="0" y="0"/>
                  </a:cubicBezTo>
                  <a:lnTo>
                    <a:pt x="264" y="29786"/>
                  </a:lnTo>
                  <a:close/>
                </a:path>
              </a:pathLst>
            </a:custGeom>
            <a:gradFill>
              <a:gsLst>
                <a:gs pos="0">
                  <a:srgbClr val="1EE21D"/>
                </a:gs>
                <a:gs pos="54000">
                  <a:srgbClr val="17C435"/>
                </a:gs>
                <a:gs pos="56000">
                  <a:srgbClr val="25DF30"/>
                </a:gs>
                <a:gs pos="59000">
                  <a:srgbClr val="35FF2C"/>
                </a:gs>
                <a:gs pos="64000">
                  <a:srgbClr val="35FF2C"/>
                </a:gs>
                <a:gs pos="98000">
                  <a:srgbClr val="35FF2C"/>
                </a:gs>
              </a:gsLst>
              <a:lin ang="967801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AC4AC59-20E3-B7C8-CEC2-41C656BC4172}"/>
                </a:ext>
              </a:extLst>
            </p:cNvPr>
            <p:cNvSpPr/>
            <p:nvPr/>
          </p:nvSpPr>
          <p:spPr>
            <a:xfrm rot="16200000" flipH="1">
              <a:off x="2704816" y="2084975"/>
              <a:ext cx="68629" cy="77260"/>
            </a:xfrm>
            <a:custGeom>
              <a:avLst/>
              <a:gdLst>
                <a:gd name="connsiteX0" fmla="*/ 4225 w 43042"/>
                <a:gd name="connsiteY0" fmla="*/ 24188 h 48455"/>
                <a:gd name="connsiteX1" fmla="*/ 422 w 43042"/>
                <a:gd name="connsiteY1" fmla="*/ 48456 h 48455"/>
                <a:gd name="connsiteX2" fmla="*/ 35754 w 43042"/>
                <a:gd name="connsiteY2" fmla="*/ 44864 h 48455"/>
                <a:gd name="connsiteX3" fmla="*/ 43042 w 43042"/>
                <a:gd name="connsiteY3" fmla="*/ 23845 h 48455"/>
                <a:gd name="connsiteX4" fmla="*/ 35384 w 43042"/>
                <a:gd name="connsiteY4" fmla="*/ 2958 h 48455"/>
                <a:gd name="connsiteX5" fmla="*/ 0 w 43042"/>
                <a:gd name="connsiteY5" fmla="*/ 0 h 48455"/>
                <a:gd name="connsiteX6" fmla="*/ 4225 w 43042"/>
                <a:gd name="connsiteY6" fmla="*/ 24188 h 4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42" h="48455">
                  <a:moveTo>
                    <a:pt x="4225" y="24188"/>
                  </a:moveTo>
                  <a:lnTo>
                    <a:pt x="422" y="48456"/>
                  </a:lnTo>
                  <a:lnTo>
                    <a:pt x="35754" y="44864"/>
                  </a:lnTo>
                  <a:lnTo>
                    <a:pt x="43042" y="23845"/>
                  </a:lnTo>
                  <a:lnTo>
                    <a:pt x="35384" y="2958"/>
                  </a:lnTo>
                  <a:lnTo>
                    <a:pt x="0" y="0"/>
                  </a:lnTo>
                  <a:lnTo>
                    <a:pt x="4225" y="24188"/>
                  </a:ln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A847B6A-2C3B-7C10-23A0-AF724C22AB9F}"/>
                </a:ext>
              </a:extLst>
            </p:cNvPr>
            <p:cNvSpPr/>
            <p:nvPr/>
          </p:nvSpPr>
          <p:spPr>
            <a:xfrm rot="16200000" flipH="1">
              <a:off x="2852245" y="1556594"/>
              <a:ext cx="187151" cy="94946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6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4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6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4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C56BBC4-CFD8-5212-661F-9D3A33F1BBDE}"/>
                </a:ext>
              </a:extLst>
            </p:cNvPr>
            <p:cNvSpPr/>
            <p:nvPr/>
          </p:nvSpPr>
          <p:spPr>
            <a:xfrm rot="16200000" flipH="1">
              <a:off x="2840183" y="2464498"/>
              <a:ext cx="187151" cy="102904"/>
            </a:xfrm>
            <a:custGeom>
              <a:avLst/>
              <a:gdLst>
                <a:gd name="connsiteX0" fmla="*/ 19145 w 117376"/>
                <a:gd name="connsiteY0" fmla="*/ 687 h 64538"/>
                <a:gd name="connsiteX1" fmla="*/ 97677 w 117376"/>
                <a:gd name="connsiteY1" fmla="*/ 1 h 64538"/>
                <a:gd name="connsiteX2" fmla="*/ 106048 w 117376"/>
                <a:gd name="connsiteY2" fmla="*/ 2008 h 64538"/>
                <a:gd name="connsiteX3" fmla="*/ 110775 w 117376"/>
                <a:gd name="connsiteY3" fmla="*/ 5441 h 64538"/>
                <a:gd name="connsiteX4" fmla="*/ 113046 w 117376"/>
                <a:gd name="connsiteY4" fmla="*/ 8055 h 64538"/>
                <a:gd name="connsiteX5" fmla="*/ 115079 w 117376"/>
                <a:gd name="connsiteY5" fmla="*/ 11514 h 64538"/>
                <a:gd name="connsiteX6" fmla="*/ 116109 w 117376"/>
                <a:gd name="connsiteY6" fmla="*/ 14128 h 64538"/>
                <a:gd name="connsiteX7" fmla="*/ 116901 w 117376"/>
                <a:gd name="connsiteY7" fmla="*/ 17561 h 64538"/>
                <a:gd name="connsiteX8" fmla="*/ 117165 w 117376"/>
                <a:gd name="connsiteY8" fmla="*/ 20202 h 64538"/>
                <a:gd name="connsiteX9" fmla="*/ 117192 w 117376"/>
                <a:gd name="connsiteY9" fmla="*/ 20809 h 64538"/>
                <a:gd name="connsiteX10" fmla="*/ 117376 w 117376"/>
                <a:gd name="connsiteY10" fmla="*/ 42753 h 64538"/>
                <a:gd name="connsiteX11" fmla="*/ 117324 w 117376"/>
                <a:gd name="connsiteY11" fmla="*/ 44548 h 64538"/>
                <a:gd name="connsiteX12" fmla="*/ 116795 w 117376"/>
                <a:gd name="connsiteY12" fmla="*/ 48008 h 64538"/>
                <a:gd name="connsiteX13" fmla="*/ 116030 w 117376"/>
                <a:gd name="connsiteY13" fmla="*/ 50622 h 64538"/>
                <a:gd name="connsiteX14" fmla="*/ 114392 w 117376"/>
                <a:gd name="connsiteY14" fmla="*/ 54107 h 64538"/>
                <a:gd name="connsiteX15" fmla="*/ 112518 w 117376"/>
                <a:gd name="connsiteY15" fmla="*/ 56748 h 64538"/>
                <a:gd name="connsiteX16" fmla="*/ 108873 w 117376"/>
                <a:gd name="connsiteY16" fmla="*/ 60260 h 64538"/>
                <a:gd name="connsiteX17" fmla="*/ 98232 w 117376"/>
                <a:gd name="connsiteY17" fmla="*/ 63851 h 64538"/>
                <a:gd name="connsiteX18" fmla="*/ 19699 w 117376"/>
                <a:gd name="connsiteY18" fmla="*/ 64538 h 64538"/>
                <a:gd name="connsiteX19" fmla="*/ 9005 w 117376"/>
                <a:gd name="connsiteY19" fmla="*/ 61132 h 64538"/>
                <a:gd name="connsiteX20" fmla="*/ 5308 w 117376"/>
                <a:gd name="connsiteY20" fmla="*/ 57699 h 64538"/>
                <a:gd name="connsiteX21" fmla="*/ 3380 w 117376"/>
                <a:gd name="connsiteY21" fmla="*/ 55084 h 64538"/>
                <a:gd name="connsiteX22" fmla="*/ 1690 w 117376"/>
                <a:gd name="connsiteY22" fmla="*/ 51625 h 64538"/>
                <a:gd name="connsiteX23" fmla="*/ 871 w 117376"/>
                <a:gd name="connsiteY23" fmla="*/ 49038 h 64538"/>
                <a:gd name="connsiteX24" fmla="*/ 290 w 117376"/>
                <a:gd name="connsiteY24" fmla="*/ 45578 h 64538"/>
                <a:gd name="connsiteX25" fmla="*/ 185 w 117376"/>
                <a:gd name="connsiteY25" fmla="*/ 43783 h 64538"/>
                <a:gd name="connsiteX26" fmla="*/ 0 w 117376"/>
                <a:gd name="connsiteY26" fmla="*/ 21839 h 64538"/>
                <a:gd name="connsiteX27" fmla="*/ 0 w 117376"/>
                <a:gd name="connsiteY27" fmla="*/ 21232 h 64538"/>
                <a:gd name="connsiteX28" fmla="*/ 211 w 117376"/>
                <a:gd name="connsiteY28" fmla="*/ 18591 h 64538"/>
                <a:gd name="connsiteX29" fmla="*/ 951 w 117376"/>
                <a:gd name="connsiteY29" fmla="*/ 15158 h 64538"/>
                <a:gd name="connsiteX30" fmla="*/ 1928 w 117376"/>
                <a:gd name="connsiteY30" fmla="*/ 12517 h 64538"/>
                <a:gd name="connsiteX31" fmla="*/ 3908 w 117376"/>
                <a:gd name="connsiteY31" fmla="*/ 9032 h 64538"/>
                <a:gd name="connsiteX32" fmla="*/ 6126 w 117376"/>
                <a:gd name="connsiteY32" fmla="*/ 6365 h 64538"/>
                <a:gd name="connsiteX33" fmla="*/ 10800 w 117376"/>
                <a:gd name="connsiteY33" fmla="*/ 2853 h 64538"/>
                <a:gd name="connsiteX34" fmla="*/ 19118 w 117376"/>
                <a:gd name="connsiteY34" fmla="*/ 687 h 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38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3"/>
                    <a:pt x="109375" y="4015"/>
                    <a:pt x="110775" y="5441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8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3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5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7"/>
                    <a:pt x="108873" y="60260"/>
                  </a:cubicBezTo>
                  <a:cubicBezTo>
                    <a:pt x="105837" y="62505"/>
                    <a:pt x="102166" y="63825"/>
                    <a:pt x="98232" y="63851"/>
                  </a:cubicBezTo>
                  <a:lnTo>
                    <a:pt x="19699" y="64538"/>
                  </a:lnTo>
                  <a:cubicBezTo>
                    <a:pt x="15765" y="64564"/>
                    <a:pt x="12094" y="63323"/>
                    <a:pt x="9005" y="61132"/>
                  </a:cubicBezTo>
                  <a:cubicBezTo>
                    <a:pt x="7631" y="60181"/>
                    <a:pt x="6338" y="59019"/>
                    <a:pt x="5308" y="57699"/>
                  </a:cubicBezTo>
                  <a:cubicBezTo>
                    <a:pt x="4595" y="56880"/>
                    <a:pt x="3935" y="56009"/>
                    <a:pt x="3380" y="55084"/>
                  </a:cubicBezTo>
                  <a:cubicBezTo>
                    <a:pt x="2720" y="54002"/>
                    <a:pt x="2139" y="52866"/>
                    <a:pt x="1690" y="51625"/>
                  </a:cubicBezTo>
                  <a:cubicBezTo>
                    <a:pt x="1373" y="50807"/>
                    <a:pt x="1083" y="49909"/>
                    <a:pt x="871" y="49038"/>
                  </a:cubicBezTo>
                  <a:cubicBezTo>
                    <a:pt x="581" y="47928"/>
                    <a:pt x="370" y="46767"/>
                    <a:pt x="290" y="45578"/>
                  </a:cubicBezTo>
                  <a:cubicBezTo>
                    <a:pt x="238" y="44971"/>
                    <a:pt x="211" y="44364"/>
                    <a:pt x="185" y="43783"/>
                  </a:cubicBezTo>
                  <a:lnTo>
                    <a:pt x="0" y="21839"/>
                  </a:lnTo>
                  <a:cubicBezTo>
                    <a:pt x="0" y="21628"/>
                    <a:pt x="0" y="21443"/>
                    <a:pt x="0" y="21232"/>
                  </a:cubicBezTo>
                  <a:cubicBezTo>
                    <a:pt x="0" y="20334"/>
                    <a:pt x="53" y="19462"/>
                    <a:pt x="211" y="18591"/>
                  </a:cubicBezTo>
                  <a:cubicBezTo>
                    <a:pt x="343" y="17403"/>
                    <a:pt x="581" y="16267"/>
                    <a:pt x="951" y="15158"/>
                  </a:cubicBezTo>
                  <a:cubicBezTo>
                    <a:pt x="1215" y="14234"/>
                    <a:pt x="1505" y="13389"/>
                    <a:pt x="1928" y="12517"/>
                  </a:cubicBezTo>
                  <a:cubicBezTo>
                    <a:pt x="2482" y="11276"/>
                    <a:pt x="3116" y="10141"/>
                    <a:pt x="3908" y="9032"/>
                  </a:cubicBezTo>
                  <a:cubicBezTo>
                    <a:pt x="4568" y="8055"/>
                    <a:pt x="5281" y="7157"/>
                    <a:pt x="6126" y="6365"/>
                  </a:cubicBezTo>
                  <a:cubicBezTo>
                    <a:pt x="7526" y="4912"/>
                    <a:pt x="9084" y="3724"/>
                    <a:pt x="10800" y="2853"/>
                  </a:cubicBezTo>
                  <a:cubicBezTo>
                    <a:pt x="13335" y="1480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384F355-133B-48A3-1209-62DF0D918E03}"/>
                </a:ext>
              </a:extLst>
            </p:cNvPr>
            <p:cNvSpPr/>
            <p:nvPr/>
          </p:nvSpPr>
          <p:spPr>
            <a:xfrm rot="16200000" flipH="1">
              <a:off x="2445604" y="2461022"/>
              <a:ext cx="187150" cy="102862"/>
            </a:xfrm>
            <a:custGeom>
              <a:avLst/>
              <a:gdLst>
                <a:gd name="connsiteX0" fmla="*/ 19145 w 117376"/>
                <a:gd name="connsiteY0" fmla="*/ 687 h 64512"/>
                <a:gd name="connsiteX1" fmla="*/ 97677 w 117376"/>
                <a:gd name="connsiteY1" fmla="*/ 1 h 64512"/>
                <a:gd name="connsiteX2" fmla="*/ 106048 w 117376"/>
                <a:gd name="connsiteY2" fmla="*/ 2008 h 64512"/>
                <a:gd name="connsiteX3" fmla="*/ 110775 w 117376"/>
                <a:gd name="connsiteY3" fmla="*/ 5440 h 64512"/>
                <a:gd name="connsiteX4" fmla="*/ 113046 w 117376"/>
                <a:gd name="connsiteY4" fmla="*/ 8055 h 64512"/>
                <a:gd name="connsiteX5" fmla="*/ 115079 w 117376"/>
                <a:gd name="connsiteY5" fmla="*/ 11514 h 64512"/>
                <a:gd name="connsiteX6" fmla="*/ 116109 w 117376"/>
                <a:gd name="connsiteY6" fmla="*/ 14128 h 64512"/>
                <a:gd name="connsiteX7" fmla="*/ 116901 w 117376"/>
                <a:gd name="connsiteY7" fmla="*/ 17561 h 64512"/>
                <a:gd name="connsiteX8" fmla="*/ 117165 w 117376"/>
                <a:gd name="connsiteY8" fmla="*/ 20202 h 64512"/>
                <a:gd name="connsiteX9" fmla="*/ 117192 w 117376"/>
                <a:gd name="connsiteY9" fmla="*/ 20809 h 64512"/>
                <a:gd name="connsiteX10" fmla="*/ 117376 w 117376"/>
                <a:gd name="connsiteY10" fmla="*/ 42752 h 64512"/>
                <a:gd name="connsiteX11" fmla="*/ 117324 w 117376"/>
                <a:gd name="connsiteY11" fmla="*/ 44548 h 64512"/>
                <a:gd name="connsiteX12" fmla="*/ 116796 w 117376"/>
                <a:gd name="connsiteY12" fmla="*/ 48008 h 64512"/>
                <a:gd name="connsiteX13" fmla="*/ 116030 w 117376"/>
                <a:gd name="connsiteY13" fmla="*/ 50622 h 64512"/>
                <a:gd name="connsiteX14" fmla="*/ 114392 w 117376"/>
                <a:gd name="connsiteY14" fmla="*/ 54107 h 64512"/>
                <a:gd name="connsiteX15" fmla="*/ 112518 w 117376"/>
                <a:gd name="connsiteY15" fmla="*/ 56748 h 64512"/>
                <a:gd name="connsiteX16" fmla="*/ 108874 w 117376"/>
                <a:gd name="connsiteY16" fmla="*/ 60233 h 64512"/>
                <a:gd name="connsiteX17" fmla="*/ 98232 w 117376"/>
                <a:gd name="connsiteY17" fmla="*/ 63825 h 64512"/>
                <a:gd name="connsiteX18" fmla="*/ 19699 w 117376"/>
                <a:gd name="connsiteY18" fmla="*/ 64512 h 64512"/>
                <a:gd name="connsiteX19" fmla="*/ 9005 w 117376"/>
                <a:gd name="connsiteY19" fmla="*/ 61105 h 64512"/>
                <a:gd name="connsiteX20" fmla="*/ 5308 w 117376"/>
                <a:gd name="connsiteY20" fmla="*/ 57672 h 64512"/>
                <a:gd name="connsiteX21" fmla="*/ 3380 w 117376"/>
                <a:gd name="connsiteY21" fmla="*/ 55058 h 64512"/>
                <a:gd name="connsiteX22" fmla="*/ 1690 w 117376"/>
                <a:gd name="connsiteY22" fmla="*/ 51599 h 64512"/>
                <a:gd name="connsiteX23" fmla="*/ 871 w 117376"/>
                <a:gd name="connsiteY23" fmla="*/ 49011 h 64512"/>
                <a:gd name="connsiteX24" fmla="*/ 290 w 117376"/>
                <a:gd name="connsiteY24" fmla="*/ 45552 h 64512"/>
                <a:gd name="connsiteX25" fmla="*/ 185 w 117376"/>
                <a:gd name="connsiteY25" fmla="*/ 43756 h 64512"/>
                <a:gd name="connsiteX26" fmla="*/ 0 w 117376"/>
                <a:gd name="connsiteY26" fmla="*/ 21812 h 64512"/>
                <a:gd name="connsiteX27" fmla="*/ 0 w 117376"/>
                <a:gd name="connsiteY27" fmla="*/ 21205 h 64512"/>
                <a:gd name="connsiteX28" fmla="*/ 211 w 117376"/>
                <a:gd name="connsiteY28" fmla="*/ 18564 h 64512"/>
                <a:gd name="connsiteX29" fmla="*/ 951 w 117376"/>
                <a:gd name="connsiteY29" fmla="*/ 15132 h 64512"/>
                <a:gd name="connsiteX30" fmla="*/ 1928 w 117376"/>
                <a:gd name="connsiteY30" fmla="*/ 12491 h 64512"/>
                <a:gd name="connsiteX31" fmla="*/ 3908 w 117376"/>
                <a:gd name="connsiteY31" fmla="*/ 9005 h 64512"/>
                <a:gd name="connsiteX32" fmla="*/ 6126 w 117376"/>
                <a:gd name="connsiteY32" fmla="*/ 6338 h 64512"/>
                <a:gd name="connsiteX33" fmla="*/ 10800 w 117376"/>
                <a:gd name="connsiteY33" fmla="*/ 2826 h 64512"/>
                <a:gd name="connsiteX34" fmla="*/ 19118 w 117376"/>
                <a:gd name="connsiteY34" fmla="*/ 661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12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2"/>
                    <a:pt x="109375" y="4015"/>
                    <a:pt x="110775" y="5440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7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2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6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6"/>
                    <a:pt x="108874" y="60233"/>
                  </a:cubicBezTo>
                  <a:cubicBezTo>
                    <a:pt x="105837" y="62478"/>
                    <a:pt x="102166" y="63799"/>
                    <a:pt x="98232" y="63825"/>
                  </a:cubicBezTo>
                  <a:lnTo>
                    <a:pt x="19699" y="64512"/>
                  </a:lnTo>
                  <a:cubicBezTo>
                    <a:pt x="15765" y="64538"/>
                    <a:pt x="12094" y="63297"/>
                    <a:pt x="9005" y="61105"/>
                  </a:cubicBezTo>
                  <a:cubicBezTo>
                    <a:pt x="7631" y="60155"/>
                    <a:pt x="6338" y="58992"/>
                    <a:pt x="5308" y="57672"/>
                  </a:cubicBezTo>
                  <a:cubicBezTo>
                    <a:pt x="4595" y="56854"/>
                    <a:pt x="3935" y="55982"/>
                    <a:pt x="3380" y="55058"/>
                  </a:cubicBezTo>
                  <a:cubicBezTo>
                    <a:pt x="2720" y="53975"/>
                    <a:pt x="2139" y="52840"/>
                    <a:pt x="1690" y="51599"/>
                  </a:cubicBezTo>
                  <a:cubicBezTo>
                    <a:pt x="1373" y="50780"/>
                    <a:pt x="1083" y="49882"/>
                    <a:pt x="871" y="49011"/>
                  </a:cubicBezTo>
                  <a:cubicBezTo>
                    <a:pt x="581" y="47902"/>
                    <a:pt x="370" y="46740"/>
                    <a:pt x="290" y="45552"/>
                  </a:cubicBezTo>
                  <a:cubicBezTo>
                    <a:pt x="238" y="44944"/>
                    <a:pt x="211" y="44337"/>
                    <a:pt x="185" y="43756"/>
                  </a:cubicBezTo>
                  <a:lnTo>
                    <a:pt x="0" y="21812"/>
                  </a:lnTo>
                  <a:cubicBezTo>
                    <a:pt x="0" y="21601"/>
                    <a:pt x="0" y="21416"/>
                    <a:pt x="0" y="21205"/>
                  </a:cubicBezTo>
                  <a:cubicBezTo>
                    <a:pt x="0" y="20307"/>
                    <a:pt x="53" y="19436"/>
                    <a:pt x="211" y="18564"/>
                  </a:cubicBezTo>
                  <a:cubicBezTo>
                    <a:pt x="343" y="17376"/>
                    <a:pt x="581" y="16241"/>
                    <a:pt x="951" y="15132"/>
                  </a:cubicBezTo>
                  <a:cubicBezTo>
                    <a:pt x="1215" y="14207"/>
                    <a:pt x="1505" y="13362"/>
                    <a:pt x="1928" y="12491"/>
                  </a:cubicBezTo>
                  <a:cubicBezTo>
                    <a:pt x="2482" y="11250"/>
                    <a:pt x="3116" y="10114"/>
                    <a:pt x="3908" y="9005"/>
                  </a:cubicBezTo>
                  <a:cubicBezTo>
                    <a:pt x="4568" y="8028"/>
                    <a:pt x="5281" y="7130"/>
                    <a:pt x="6126" y="6338"/>
                  </a:cubicBezTo>
                  <a:cubicBezTo>
                    <a:pt x="7526" y="4886"/>
                    <a:pt x="9084" y="3698"/>
                    <a:pt x="10800" y="2826"/>
                  </a:cubicBezTo>
                  <a:cubicBezTo>
                    <a:pt x="13335" y="1453"/>
                    <a:pt x="16134" y="687"/>
                    <a:pt x="19118" y="661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3632581-F1D9-EA12-A8C9-D91066F96352}"/>
                </a:ext>
              </a:extLst>
            </p:cNvPr>
            <p:cNvSpPr/>
            <p:nvPr/>
          </p:nvSpPr>
          <p:spPr>
            <a:xfrm rot="16200000" flipH="1">
              <a:off x="2445940" y="1552972"/>
              <a:ext cx="187150" cy="94946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5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3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5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3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1582321-C676-E3C6-2DCD-57A6CF132775}"/>
                </a:ext>
              </a:extLst>
            </p:cNvPr>
            <p:cNvSpPr/>
            <p:nvPr/>
          </p:nvSpPr>
          <p:spPr>
            <a:xfrm rot="16200000" flipH="1">
              <a:off x="2655273" y="1164676"/>
              <a:ext cx="178497" cy="482476"/>
            </a:xfrm>
            <a:custGeom>
              <a:avLst/>
              <a:gdLst>
                <a:gd name="connsiteX0" fmla="*/ 19430 w 178498"/>
                <a:gd name="connsiteY0" fmla="*/ 500661 h 530724"/>
                <a:gd name="connsiteX1" fmla="*/ 19430 w 178498"/>
                <a:gd name="connsiteY1" fmla="*/ 500661 h 530724"/>
                <a:gd name="connsiteX2" fmla="*/ 19430 w 178498"/>
                <a:gd name="connsiteY2" fmla="*/ 500662 h 530724"/>
                <a:gd name="connsiteX3" fmla="*/ 19471 w 178498"/>
                <a:gd name="connsiteY3" fmla="*/ 506934 h 530724"/>
                <a:gd name="connsiteX4" fmla="*/ 19483 w 178498"/>
                <a:gd name="connsiteY4" fmla="*/ 506933 h 530724"/>
                <a:gd name="connsiteX5" fmla="*/ 19599 w 178498"/>
                <a:gd name="connsiteY5" fmla="*/ 520407 h 530724"/>
                <a:gd name="connsiteX6" fmla="*/ 146288 w 178498"/>
                <a:gd name="connsiteY6" fmla="*/ 519272 h 530724"/>
                <a:gd name="connsiteX7" fmla="*/ 164226 w 178498"/>
                <a:gd name="connsiteY7" fmla="*/ 530724 h 530724"/>
                <a:gd name="connsiteX8" fmla="*/ 178498 w 178498"/>
                <a:gd name="connsiteY8" fmla="*/ 516198 h 530724"/>
                <a:gd name="connsiteX9" fmla="*/ 162703 w 178498"/>
                <a:gd name="connsiteY9" fmla="*/ 504535 h 530724"/>
                <a:gd name="connsiteX10" fmla="*/ 162750 w 178498"/>
                <a:gd name="connsiteY10" fmla="*/ 504534 h 530724"/>
                <a:gd name="connsiteX11" fmla="*/ 155946 w 178498"/>
                <a:gd name="connsiteY11" fmla="*/ 499545 h 530724"/>
                <a:gd name="connsiteX12" fmla="*/ 155804 w 178498"/>
                <a:gd name="connsiteY12" fmla="*/ 499440 h 530724"/>
                <a:gd name="connsiteX13" fmla="*/ 155803 w 178498"/>
                <a:gd name="connsiteY13" fmla="*/ 499440 h 530724"/>
                <a:gd name="connsiteX14" fmla="*/ 17662 w 178498"/>
                <a:gd name="connsiteY14" fmla="*/ 299992 h 530724"/>
                <a:gd name="connsiteX15" fmla="*/ 17747 w 178498"/>
                <a:gd name="connsiteY15" fmla="*/ 311656 h 530724"/>
                <a:gd name="connsiteX16" fmla="*/ 88313 w 178498"/>
                <a:gd name="connsiteY16" fmla="*/ 314518 h 530724"/>
                <a:gd name="connsiteX17" fmla="*/ 88228 w 178498"/>
                <a:gd name="connsiteY17" fmla="*/ 306898 h 530724"/>
                <a:gd name="connsiteX18" fmla="*/ 16904 w 178498"/>
                <a:gd name="connsiteY18" fmla="*/ 221679 h 530724"/>
                <a:gd name="connsiteX19" fmla="*/ 16989 w 178498"/>
                <a:gd name="connsiteY19" fmla="*/ 233341 h 530724"/>
                <a:gd name="connsiteX20" fmla="*/ 17030 w 178498"/>
                <a:gd name="connsiteY20" fmla="*/ 233341 h 530724"/>
                <a:gd name="connsiteX21" fmla="*/ 87470 w 178498"/>
                <a:gd name="connsiteY21" fmla="*/ 225172 h 530724"/>
                <a:gd name="connsiteX22" fmla="*/ 87385 w 178498"/>
                <a:gd name="connsiteY22" fmla="*/ 217552 h 530724"/>
                <a:gd name="connsiteX23" fmla="*/ 16904 w 178498"/>
                <a:gd name="connsiteY23" fmla="*/ 221679 h 530724"/>
                <a:gd name="connsiteX24" fmla="*/ 4101 w 178498"/>
                <a:gd name="connsiteY24" fmla="*/ 493645 h 530724"/>
                <a:gd name="connsiteX25" fmla="*/ 4163 w 178498"/>
                <a:gd name="connsiteY25" fmla="*/ 500634 h 530724"/>
                <a:gd name="connsiteX26" fmla="*/ 156025 w 178498"/>
                <a:gd name="connsiteY26" fmla="*/ 499282 h 530724"/>
                <a:gd name="connsiteX27" fmla="*/ 155963 w 178498"/>
                <a:gd name="connsiteY27" fmla="*/ 492293 h 530724"/>
                <a:gd name="connsiteX28" fmla="*/ 0 w 178498"/>
                <a:gd name="connsiteY28" fmla="*/ 32658 h 530724"/>
                <a:gd name="connsiteX29" fmla="*/ 62 w 178498"/>
                <a:gd name="connsiteY29" fmla="*/ 39647 h 530724"/>
                <a:gd name="connsiteX30" fmla="*/ 151924 w 178498"/>
                <a:gd name="connsiteY30" fmla="*/ 38295 h 530724"/>
                <a:gd name="connsiteX31" fmla="*/ 151862 w 178498"/>
                <a:gd name="connsiteY31" fmla="*/ 31306 h 530724"/>
                <a:gd name="connsiteX32" fmla="*/ 151830 w 178498"/>
                <a:gd name="connsiteY32" fmla="*/ 31307 h 530724"/>
                <a:gd name="connsiteX33" fmla="*/ 158501 w 178498"/>
                <a:gd name="connsiteY33" fmla="*/ 26231 h 530724"/>
                <a:gd name="connsiteX34" fmla="*/ 158474 w 178498"/>
                <a:gd name="connsiteY34" fmla="*/ 26231 h 530724"/>
                <a:gd name="connsiteX35" fmla="*/ 174077 w 178498"/>
                <a:gd name="connsiteY35" fmla="*/ 14315 h 530724"/>
                <a:gd name="connsiteX36" fmla="*/ 159510 w 178498"/>
                <a:gd name="connsiteY36" fmla="*/ 0 h 530724"/>
                <a:gd name="connsiteX37" fmla="*/ 141783 w 178498"/>
                <a:gd name="connsiteY37" fmla="*/ 11789 h 530724"/>
                <a:gd name="connsiteX38" fmla="*/ 15136 w 178498"/>
                <a:gd name="connsiteY38" fmla="*/ 12926 h 530724"/>
                <a:gd name="connsiteX39" fmla="*/ 15251 w 178498"/>
                <a:gd name="connsiteY39" fmla="*/ 26400 h 530724"/>
                <a:gd name="connsiteX40" fmla="*/ 15221 w 178498"/>
                <a:gd name="connsiteY40" fmla="*/ 26400 h 530724"/>
                <a:gd name="connsiteX41" fmla="*/ 15304 w 178498"/>
                <a:gd name="connsiteY41" fmla="*/ 32522 h 5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78498" h="530724">
                  <a:moveTo>
                    <a:pt x="19430" y="500661"/>
                  </a:moveTo>
                  <a:lnTo>
                    <a:pt x="19430" y="500661"/>
                  </a:lnTo>
                  <a:lnTo>
                    <a:pt x="19430" y="500662"/>
                  </a:lnTo>
                  <a:lnTo>
                    <a:pt x="19471" y="506934"/>
                  </a:lnTo>
                  <a:lnTo>
                    <a:pt x="19483" y="506933"/>
                  </a:lnTo>
                  <a:lnTo>
                    <a:pt x="19599" y="520407"/>
                  </a:lnTo>
                  <a:lnTo>
                    <a:pt x="146288" y="519272"/>
                  </a:lnTo>
                  <a:lnTo>
                    <a:pt x="164226" y="530724"/>
                  </a:lnTo>
                  <a:lnTo>
                    <a:pt x="178498" y="516198"/>
                  </a:lnTo>
                  <a:lnTo>
                    <a:pt x="162703" y="504535"/>
                  </a:lnTo>
                  <a:lnTo>
                    <a:pt x="162750" y="504534"/>
                  </a:lnTo>
                  <a:lnTo>
                    <a:pt x="155946" y="499545"/>
                  </a:lnTo>
                  <a:lnTo>
                    <a:pt x="155804" y="499440"/>
                  </a:lnTo>
                  <a:lnTo>
                    <a:pt x="155803" y="499440"/>
                  </a:lnTo>
                  <a:close/>
                  <a:moveTo>
                    <a:pt x="17662" y="299992"/>
                  </a:moveTo>
                  <a:lnTo>
                    <a:pt x="17747" y="311656"/>
                  </a:lnTo>
                  <a:cubicBezTo>
                    <a:pt x="31682" y="312413"/>
                    <a:pt x="64818" y="314223"/>
                    <a:pt x="88313" y="314518"/>
                  </a:cubicBezTo>
                  <a:lnTo>
                    <a:pt x="88228" y="306898"/>
                  </a:lnTo>
                  <a:close/>
                  <a:moveTo>
                    <a:pt x="16904" y="221679"/>
                  </a:moveTo>
                  <a:lnTo>
                    <a:pt x="16989" y="233341"/>
                  </a:lnTo>
                  <a:lnTo>
                    <a:pt x="17030" y="233341"/>
                  </a:lnTo>
                  <a:lnTo>
                    <a:pt x="87470" y="225172"/>
                  </a:lnTo>
                  <a:lnTo>
                    <a:pt x="87385" y="217552"/>
                  </a:lnTo>
                  <a:cubicBezTo>
                    <a:pt x="63934" y="218268"/>
                    <a:pt x="30798" y="220668"/>
                    <a:pt x="16904" y="221679"/>
                  </a:cubicBezTo>
                  <a:close/>
                  <a:moveTo>
                    <a:pt x="4101" y="493645"/>
                  </a:moveTo>
                  <a:lnTo>
                    <a:pt x="4163" y="500634"/>
                  </a:lnTo>
                  <a:lnTo>
                    <a:pt x="156025" y="499282"/>
                  </a:lnTo>
                  <a:lnTo>
                    <a:pt x="155963" y="492293"/>
                  </a:lnTo>
                  <a:close/>
                  <a:moveTo>
                    <a:pt x="0" y="32658"/>
                  </a:moveTo>
                  <a:lnTo>
                    <a:pt x="62" y="39647"/>
                  </a:lnTo>
                  <a:lnTo>
                    <a:pt x="151924" y="38295"/>
                  </a:lnTo>
                  <a:lnTo>
                    <a:pt x="151862" y="31306"/>
                  </a:lnTo>
                  <a:lnTo>
                    <a:pt x="151830" y="31307"/>
                  </a:lnTo>
                  <a:lnTo>
                    <a:pt x="158501" y="26231"/>
                  </a:lnTo>
                  <a:lnTo>
                    <a:pt x="158474" y="26231"/>
                  </a:lnTo>
                  <a:lnTo>
                    <a:pt x="174077" y="14315"/>
                  </a:lnTo>
                  <a:lnTo>
                    <a:pt x="159510" y="0"/>
                  </a:lnTo>
                  <a:lnTo>
                    <a:pt x="141783" y="11789"/>
                  </a:lnTo>
                  <a:lnTo>
                    <a:pt x="15136" y="12926"/>
                  </a:lnTo>
                  <a:lnTo>
                    <a:pt x="15251" y="26400"/>
                  </a:lnTo>
                  <a:lnTo>
                    <a:pt x="15221" y="26400"/>
                  </a:lnTo>
                  <a:lnTo>
                    <a:pt x="15304" y="32522"/>
                  </a:lnTo>
                  <a:close/>
                </a:path>
              </a:pathLst>
            </a:custGeom>
            <a:gradFill>
              <a:gsLst>
                <a:gs pos="0">
                  <a:srgbClr val="1CA3F7"/>
                </a:gs>
                <a:gs pos="97000">
                  <a:srgbClr val="1D9FFF"/>
                </a:gs>
              </a:gsLst>
              <a:lin ang="6367801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7089FC2-D168-5927-AC26-23150E7ADB6F}"/>
              </a:ext>
            </a:extLst>
          </p:cNvPr>
          <p:cNvGrpSpPr/>
          <p:nvPr/>
        </p:nvGrpSpPr>
        <p:grpSpPr>
          <a:xfrm rot="13261965">
            <a:off x="1958190" y="4528727"/>
            <a:ext cx="694832" cy="665971"/>
            <a:chOff x="-24967" y="732582"/>
            <a:chExt cx="1318237" cy="1072860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C2FE288-C05A-39D2-C625-F695292F4417}"/>
                </a:ext>
              </a:extLst>
            </p:cNvPr>
            <p:cNvSpPr/>
            <p:nvPr/>
          </p:nvSpPr>
          <p:spPr>
            <a:xfrm rot="19649903" flipH="1">
              <a:off x="54364" y="1312385"/>
              <a:ext cx="495643" cy="386642"/>
            </a:xfrm>
            <a:custGeom>
              <a:avLst/>
              <a:gdLst>
                <a:gd name="connsiteX0" fmla="*/ 198497 w 310855"/>
                <a:gd name="connsiteY0" fmla="*/ 38817 h 242489"/>
                <a:gd name="connsiteX1" fmla="*/ 189070 w 310855"/>
                <a:gd name="connsiteY1" fmla="*/ 32216 h 242489"/>
                <a:gd name="connsiteX2" fmla="*/ 188779 w 310855"/>
                <a:gd name="connsiteY2" fmla="*/ 0 h 242489"/>
                <a:gd name="connsiteX3" fmla="*/ 0 w 310855"/>
                <a:gd name="connsiteY3" fmla="*/ 1664 h 242489"/>
                <a:gd name="connsiteX4" fmla="*/ 31688 w 310855"/>
                <a:gd name="connsiteY4" fmla="*/ 121813 h 242489"/>
                <a:gd name="connsiteX5" fmla="*/ 2139 w 310855"/>
                <a:gd name="connsiteY5" fmla="*/ 242490 h 242489"/>
                <a:gd name="connsiteX6" fmla="*/ 190918 w 310855"/>
                <a:gd name="connsiteY6" fmla="*/ 240826 h 242489"/>
                <a:gd name="connsiteX7" fmla="*/ 190628 w 310855"/>
                <a:gd name="connsiteY7" fmla="*/ 208610 h 242489"/>
                <a:gd name="connsiteX8" fmla="*/ 199923 w 310855"/>
                <a:gd name="connsiteY8" fmla="*/ 201850 h 242489"/>
                <a:gd name="connsiteX9" fmla="*/ 204280 w 310855"/>
                <a:gd name="connsiteY9" fmla="*/ 187116 h 242489"/>
                <a:gd name="connsiteX10" fmla="*/ 220784 w 310855"/>
                <a:gd name="connsiteY10" fmla="*/ 185240 h 242489"/>
                <a:gd name="connsiteX11" fmla="*/ 260948 w 310855"/>
                <a:gd name="connsiteY11" fmla="*/ 222791 h 242489"/>
                <a:gd name="connsiteX12" fmla="*/ 285004 w 310855"/>
                <a:gd name="connsiteY12" fmla="*/ 222579 h 242489"/>
                <a:gd name="connsiteX13" fmla="*/ 284793 w 310855"/>
                <a:gd name="connsiteY13" fmla="*/ 197335 h 242489"/>
                <a:gd name="connsiteX14" fmla="*/ 310856 w 310855"/>
                <a:gd name="connsiteY14" fmla="*/ 203672 h 242489"/>
                <a:gd name="connsiteX15" fmla="*/ 310116 w 310855"/>
                <a:gd name="connsiteY15" fmla="*/ 119357 h 242489"/>
                <a:gd name="connsiteX16" fmla="*/ 309377 w 310855"/>
                <a:gd name="connsiteY16" fmla="*/ 35041 h 242489"/>
                <a:gd name="connsiteX17" fmla="*/ 283420 w 310855"/>
                <a:gd name="connsiteY17" fmla="*/ 41828 h 242489"/>
                <a:gd name="connsiteX18" fmla="*/ 283208 w 310855"/>
                <a:gd name="connsiteY18" fmla="*/ 16583 h 242489"/>
                <a:gd name="connsiteX19" fmla="*/ 259152 w 310855"/>
                <a:gd name="connsiteY19" fmla="*/ 16794 h 242489"/>
                <a:gd name="connsiteX20" fmla="*/ 219675 w 310855"/>
                <a:gd name="connsiteY20" fmla="*/ 55057 h 242489"/>
                <a:gd name="connsiteX21" fmla="*/ 203118 w 310855"/>
                <a:gd name="connsiteY21" fmla="*/ 53473 h 242489"/>
                <a:gd name="connsiteX22" fmla="*/ 198497 w 310855"/>
                <a:gd name="connsiteY22" fmla="*/ 38817 h 24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0855" h="242489">
                  <a:moveTo>
                    <a:pt x="198497" y="38817"/>
                  </a:moveTo>
                  <a:cubicBezTo>
                    <a:pt x="198206" y="35067"/>
                    <a:pt x="189070" y="32216"/>
                    <a:pt x="189070" y="32216"/>
                  </a:cubicBezTo>
                  <a:lnTo>
                    <a:pt x="188779" y="0"/>
                  </a:lnTo>
                  <a:lnTo>
                    <a:pt x="0" y="1664"/>
                  </a:lnTo>
                  <a:lnTo>
                    <a:pt x="31688" y="121813"/>
                  </a:lnTo>
                  <a:lnTo>
                    <a:pt x="2139" y="242490"/>
                  </a:lnTo>
                  <a:lnTo>
                    <a:pt x="190918" y="240826"/>
                  </a:lnTo>
                  <a:lnTo>
                    <a:pt x="190628" y="208610"/>
                  </a:lnTo>
                  <a:cubicBezTo>
                    <a:pt x="190628" y="208610"/>
                    <a:pt x="199685" y="205626"/>
                    <a:pt x="199923" y="201850"/>
                  </a:cubicBezTo>
                  <a:cubicBezTo>
                    <a:pt x="200134" y="198074"/>
                    <a:pt x="198972" y="190311"/>
                    <a:pt x="204280" y="187116"/>
                  </a:cubicBezTo>
                  <a:cubicBezTo>
                    <a:pt x="209587" y="183894"/>
                    <a:pt x="220784" y="185240"/>
                    <a:pt x="220784" y="185240"/>
                  </a:cubicBezTo>
                  <a:lnTo>
                    <a:pt x="260948" y="222791"/>
                  </a:lnTo>
                  <a:lnTo>
                    <a:pt x="285004" y="222579"/>
                  </a:lnTo>
                  <a:lnTo>
                    <a:pt x="284793" y="197335"/>
                  </a:lnTo>
                  <a:lnTo>
                    <a:pt x="310856" y="203672"/>
                  </a:lnTo>
                  <a:lnTo>
                    <a:pt x="310116" y="119357"/>
                  </a:lnTo>
                  <a:lnTo>
                    <a:pt x="309377" y="35041"/>
                  </a:lnTo>
                  <a:lnTo>
                    <a:pt x="283420" y="41828"/>
                  </a:lnTo>
                  <a:lnTo>
                    <a:pt x="283208" y="16583"/>
                  </a:lnTo>
                  <a:lnTo>
                    <a:pt x="259152" y="16794"/>
                  </a:lnTo>
                  <a:lnTo>
                    <a:pt x="219675" y="55057"/>
                  </a:lnTo>
                  <a:cubicBezTo>
                    <a:pt x="219675" y="55057"/>
                    <a:pt x="208505" y="56615"/>
                    <a:pt x="203118" y="53473"/>
                  </a:cubicBezTo>
                  <a:cubicBezTo>
                    <a:pt x="197757" y="50383"/>
                    <a:pt x="198761" y="42567"/>
                    <a:pt x="198497" y="3881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10769400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700CB54-6BF6-CE9F-9F37-EF8CC35E29CB}"/>
                </a:ext>
              </a:extLst>
            </p:cNvPr>
            <p:cNvSpPr/>
            <p:nvPr/>
          </p:nvSpPr>
          <p:spPr>
            <a:xfrm rot="19649903" flipH="1">
              <a:off x="75947" y="1307957"/>
              <a:ext cx="472740" cy="384832"/>
            </a:xfrm>
            <a:custGeom>
              <a:avLst/>
              <a:gdLst>
                <a:gd name="connsiteX0" fmla="*/ 151916 w 296490"/>
                <a:gd name="connsiteY0" fmla="*/ 35279 h 241354"/>
                <a:gd name="connsiteX1" fmla="*/ 58939 w 296490"/>
                <a:gd name="connsiteY1" fmla="*/ 0 h 241354"/>
                <a:gd name="connsiteX2" fmla="*/ 0 w 296490"/>
                <a:gd name="connsiteY2" fmla="*/ 528 h 241354"/>
                <a:gd name="connsiteX3" fmla="*/ 31688 w 296490"/>
                <a:gd name="connsiteY3" fmla="*/ 120677 h 241354"/>
                <a:gd name="connsiteX4" fmla="*/ 2139 w 296490"/>
                <a:gd name="connsiteY4" fmla="*/ 241354 h 241354"/>
                <a:gd name="connsiteX5" fmla="*/ 61078 w 296490"/>
                <a:gd name="connsiteY5" fmla="*/ 240826 h 241354"/>
                <a:gd name="connsiteX6" fmla="*/ 153421 w 296490"/>
                <a:gd name="connsiteY6" fmla="*/ 203910 h 241354"/>
                <a:gd name="connsiteX7" fmla="*/ 155005 w 296490"/>
                <a:gd name="connsiteY7" fmla="*/ 190918 h 241354"/>
                <a:gd name="connsiteX8" fmla="*/ 211621 w 296490"/>
                <a:gd name="connsiteY8" fmla="*/ 163772 h 241354"/>
                <a:gd name="connsiteX9" fmla="*/ 276369 w 296490"/>
                <a:gd name="connsiteY9" fmla="*/ 221523 h 241354"/>
                <a:gd name="connsiteX10" fmla="*/ 280964 w 296490"/>
                <a:gd name="connsiteY10" fmla="*/ 225616 h 241354"/>
                <a:gd name="connsiteX11" fmla="*/ 296491 w 296490"/>
                <a:gd name="connsiteY11" fmla="*/ 225484 h 241354"/>
                <a:gd name="connsiteX12" fmla="*/ 284978 w 296490"/>
                <a:gd name="connsiteY12" fmla="*/ 215106 h 241354"/>
                <a:gd name="connsiteX13" fmla="*/ 221286 w 296490"/>
                <a:gd name="connsiteY13" fmla="*/ 157857 h 241354"/>
                <a:gd name="connsiteX14" fmla="*/ 227834 w 296490"/>
                <a:gd name="connsiteY14" fmla="*/ 151969 h 241354"/>
                <a:gd name="connsiteX15" fmla="*/ 276977 w 296490"/>
                <a:gd name="connsiteY15" fmla="*/ 160287 h 241354"/>
                <a:gd name="connsiteX16" fmla="*/ 276607 w 296490"/>
                <a:gd name="connsiteY16" fmla="*/ 118512 h 241354"/>
                <a:gd name="connsiteX17" fmla="*/ 276237 w 296490"/>
                <a:gd name="connsiteY17" fmla="*/ 76737 h 241354"/>
                <a:gd name="connsiteX18" fmla="*/ 227253 w 296490"/>
                <a:gd name="connsiteY18" fmla="*/ 85926 h 241354"/>
                <a:gd name="connsiteX19" fmla="*/ 220625 w 296490"/>
                <a:gd name="connsiteY19" fmla="*/ 80143 h 241354"/>
                <a:gd name="connsiteX20" fmla="*/ 283288 w 296490"/>
                <a:gd name="connsiteY20" fmla="*/ 21759 h 241354"/>
                <a:gd name="connsiteX21" fmla="*/ 294616 w 296490"/>
                <a:gd name="connsiteY21" fmla="*/ 11196 h 241354"/>
                <a:gd name="connsiteX22" fmla="*/ 279089 w 296490"/>
                <a:gd name="connsiteY22" fmla="*/ 11328 h 241354"/>
                <a:gd name="connsiteX23" fmla="*/ 274574 w 296490"/>
                <a:gd name="connsiteY23" fmla="*/ 15501 h 241354"/>
                <a:gd name="connsiteX24" fmla="*/ 210855 w 296490"/>
                <a:gd name="connsiteY24" fmla="*/ 74387 h 241354"/>
                <a:gd name="connsiteX25" fmla="*/ 153764 w 296490"/>
                <a:gd name="connsiteY25" fmla="*/ 48245 h 241354"/>
                <a:gd name="connsiteX26" fmla="*/ 151969 w 296490"/>
                <a:gd name="connsiteY26" fmla="*/ 35279 h 24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6490" h="241354">
                  <a:moveTo>
                    <a:pt x="151916" y="35279"/>
                  </a:moveTo>
                  <a:cubicBezTo>
                    <a:pt x="146212" y="30235"/>
                    <a:pt x="87669" y="9850"/>
                    <a:pt x="58939" y="0"/>
                  </a:cubicBezTo>
                  <a:lnTo>
                    <a:pt x="0" y="528"/>
                  </a:lnTo>
                  <a:lnTo>
                    <a:pt x="31688" y="120677"/>
                  </a:lnTo>
                  <a:lnTo>
                    <a:pt x="2139" y="241354"/>
                  </a:lnTo>
                  <a:lnTo>
                    <a:pt x="61078" y="240826"/>
                  </a:lnTo>
                  <a:cubicBezTo>
                    <a:pt x="89623" y="230475"/>
                    <a:pt x="147797" y="209059"/>
                    <a:pt x="153421" y="203910"/>
                  </a:cubicBezTo>
                  <a:lnTo>
                    <a:pt x="155005" y="190918"/>
                  </a:lnTo>
                  <a:lnTo>
                    <a:pt x="211621" y="163772"/>
                  </a:lnTo>
                  <a:lnTo>
                    <a:pt x="276369" y="221523"/>
                  </a:lnTo>
                  <a:lnTo>
                    <a:pt x="280964" y="225616"/>
                  </a:lnTo>
                  <a:lnTo>
                    <a:pt x="296491" y="225484"/>
                  </a:lnTo>
                  <a:lnTo>
                    <a:pt x="284978" y="215106"/>
                  </a:lnTo>
                  <a:lnTo>
                    <a:pt x="221286" y="157857"/>
                  </a:lnTo>
                  <a:lnTo>
                    <a:pt x="227834" y="151969"/>
                  </a:lnTo>
                  <a:cubicBezTo>
                    <a:pt x="227834" y="151969"/>
                    <a:pt x="265279" y="154821"/>
                    <a:pt x="276977" y="160287"/>
                  </a:cubicBezTo>
                  <a:lnTo>
                    <a:pt x="276607" y="118512"/>
                  </a:lnTo>
                  <a:lnTo>
                    <a:pt x="276237" y="76737"/>
                  </a:lnTo>
                  <a:cubicBezTo>
                    <a:pt x="264618" y="82414"/>
                    <a:pt x="227253" y="85926"/>
                    <a:pt x="227253" y="85926"/>
                  </a:cubicBezTo>
                  <a:lnTo>
                    <a:pt x="220625" y="80143"/>
                  </a:lnTo>
                  <a:lnTo>
                    <a:pt x="283288" y="21759"/>
                  </a:lnTo>
                  <a:lnTo>
                    <a:pt x="294616" y="11196"/>
                  </a:lnTo>
                  <a:lnTo>
                    <a:pt x="279089" y="11328"/>
                  </a:lnTo>
                  <a:lnTo>
                    <a:pt x="274574" y="15501"/>
                  </a:lnTo>
                  <a:lnTo>
                    <a:pt x="210855" y="74387"/>
                  </a:lnTo>
                  <a:lnTo>
                    <a:pt x="153764" y="48245"/>
                  </a:lnTo>
                  <a:lnTo>
                    <a:pt x="151969" y="352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1A1A1A"/>
                </a:gs>
                <a:gs pos="99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541A254-3515-58B7-8A1E-8B8EEC0817A0}"/>
                </a:ext>
              </a:extLst>
            </p:cNvPr>
            <p:cNvSpPr/>
            <p:nvPr/>
          </p:nvSpPr>
          <p:spPr>
            <a:xfrm rot="19649903" flipH="1">
              <a:off x="210299" y="1595158"/>
              <a:ext cx="126267" cy="123323"/>
            </a:xfrm>
            <a:custGeom>
              <a:avLst/>
              <a:gdLst>
                <a:gd name="connsiteX0" fmla="*/ 0 w 79192"/>
                <a:gd name="connsiteY0" fmla="*/ 2482 h 77344"/>
                <a:gd name="connsiteX1" fmla="*/ 66940 w 79192"/>
                <a:gd name="connsiteY1" fmla="*/ 77344 h 77344"/>
                <a:gd name="connsiteX2" fmla="*/ 79193 w 79192"/>
                <a:gd name="connsiteY2" fmla="*/ 74492 h 77344"/>
                <a:gd name="connsiteX3" fmla="*/ 12200 w 79192"/>
                <a:gd name="connsiteY3" fmla="*/ 0 h 77344"/>
                <a:gd name="connsiteX4" fmla="*/ 0 w 79192"/>
                <a:gd name="connsiteY4" fmla="*/ 2482 h 7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77344">
                  <a:moveTo>
                    <a:pt x="0" y="2482"/>
                  </a:moveTo>
                  <a:lnTo>
                    <a:pt x="66940" y="77344"/>
                  </a:lnTo>
                  <a:lnTo>
                    <a:pt x="79193" y="74492"/>
                  </a:lnTo>
                  <a:lnTo>
                    <a:pt x="12200" y="0"/>
                  </a:lnTo>
                  <a:lnTo>
                    <a:pt x="0" y="2482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8FECF2-B447-6D6F-C85E-A8AB3673B0D5}"/>
                </a:ext>
              </a:extLst>
            </p:cNvPr>
            <p:cNvSpPr/>
            <p:nvPr/>
          </p:nvSpPr>
          <p:spPr>
            <a:xfrm rot="19649903" flipH="1">
              <a:off x="163704" y="1534341"/>
              <a:ext cx="223991" cy="149513"/>
            </a:xfrm>
            <a:custGeom>
              <a:avLst/>
              <a:gdLst>
                <a:gd name="connsiteX0" fmla="*/ 58490 w 140481"/>
                <a:gd name="connsiteY0" fmla="*/ 290 h 93769"/>
                <a:gd name="connsiteX1" fmla="*/ 90310 w 140481"/>
                <a:gd name="connsiteY1" fmla="*/ 0 h 93769"/>
                <a:gd name="connsiteX2" fmla="*/ 70452 w 140481"/>
                <a:gd name="connsiteY2" fmla="*/ 28149 h 93769"/>
                <a:gd name="connsiteX3" fmla="*/ 43227 w 140481"/>
                <a:gd name="connsiteY3" fmla="*/ 48957 h 93769"/>
                <a:gd name="connsiteX4" fmla="*/ 140482 w 140481"/>
                <a:gd name="connsiteY4" fmla="*/ 93610 h 93769"/>
                <a:gd name="connsiteX5" fmla="*/ 121311 w 140481"/>
                <a:gd name="connsiteY5" fmla="*/ 93769 h 93769"/>
                <a:gd name="connsiteX6" fmla="*/ 31265 w 140481"/>
                <a:gd name="connsiteY6" fmla="*/ 55585 h 93769"/>
                <a:gd name="connsiteX7" fmla="*/ 12279 w 140481"/>
                <a:gd name="connsiteY7" fmla="*/ 64035 h 93769"/>
                <a:gd name="connsiteX8" fmla="*/ 4199 w 140481"/>
                <a:gd name="connsiteY8" fmla="*/ 66887 h 93769"/>
                <a:gd name="connsiteX9" fmla="*/ 0 w 140481"/>
                <a:gd name="connsiteY9" fmla="*/ 32163 h 93769"/>
                <a:gd name="connsiteX10" fmla="*/ 58517 w 140481"/>
                <a:gd name="connsiteY10" fmla="*/ 290 h 9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481" h="93769">
                  <a:moveTo>
                    <a:pt x="58490" y="290"/>
                  </a:moveTo>
                  <a:lnTo>
                    <a:pt x="90310" y="0"/>
                  </a:lnTo>
                  <a:cubicBezTo>
                    <a:pt x="85636" y="10774"/>
                    <a:pt x="78559" y="20148"/>
                    <a:pt x="70452" y="28149"/>
                  </a:cubicBezTo>
                  <a:cubicBezTo>
                    <a:pt x="62002" y="36546"/>
                    <a:pt x="52417" y="43412"/>
                    <a:pt x="43227" y="48957"/>
                  </a:cubicBezTo>
                  <a:lnTo>
                    <a:pt x="140482" y="93610"/>
                  </a:lnTo>
                  <a:lnTo>
                    <a:pt x="121311" y="93769"/>
                  </a:lnTo>
                  <a:lnTo>
                    <a:pt x="31265" y="55585"/>
                  </a:lnTo>
                  <a:cubicBezTo>
                    <a:pt x="23766" y="59388"/>
                    <a:pt x="17111" y="62160"/>
                    <a:pt x="12279" y="64035"/>
                  </a:cubicBezTo>
                  <a:cubicBezTo>
                    <a:pt x="7288" y="65937"/>
                    <a:pt x="4199" y="66887"/>
                    <a:pt x="4199" y="66887"/>
                  </a:cubicBezTo>
                  <a:lnTo>
                    <a:pt x="0" y="32163"/>
                  </a:lnTo>
                  <a:lnTo>
                    <a:pt x="58517" y="29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21962B2-01E3-7E9A-74FA-BFC20411B612}"/>
                </a:ext>
              </a:extLst>
            </p:cNvPr>
            <p:cNvSpPr/>
            <p:nvPr/>
          </p:nvSpPr>
          <p:spPr>
            <a:xfrm rot="19649903" flipH="1">
              <a:off x="740865" y="1372073"/>
              <a:ext cx="50209" cy="76594"/>
            </a:xfrm>
            <a:custGeom>
              <a:avLst/>
              <a:gdLst>
                <a:gd name="connsiteX0" fmla="*/ 20755 w 31490"/>
                <a:gd name="connsiteY0" fmla="*/ 0 h 48037"/>
                <a:gd name="connsiteX1" fmla="*/ 6680 w 31490"/>
                <a:gd name="connsiteY1" fmla="*/ 16636 h 48037"/>
                <a:gd name="connsiteX2" fmla="*/ 5333 w 31490"/>
                <a:gd name="connsiteY2" fmla="*/ 29760 h 48037"/>
                <a:gd name="connsiteX3" fmla="*/ 316 w 31490"/>
                <a:gd name="connsiteY3" fmla="*/ 40745 h 48037"/>
                <a:gd name="connsiteX4" fmla="*/ 30868 w 31490"/>
                <a:gd name="connsiteY4" fmla="*/ 47531 h 48037"/>
                <a:gd name="connsiteX5" fmla="*/ 20728 w 31490"/>
                <a:gd name="connsiteY5" fmla="*/ 0 h 4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90" h="48037">
                  <a:moveTo>
                    <a:pt x="20755" y="0"/>
                  </a:moveTo>
                  <a:cubicBezTo>
                    <a:pt x="20755" y="0"/>
                    <a:pt x="13810" y="11592"/>
                    <a:pt x="6680" y="16636"/>
                  </a:cubicBezTo>
                  <a:cubicBezTo>
                    <a:pt x="-450" y="21680"/>
                    <a:pt x="5333" y="29760"/>
                    <a:pt x="5333" y="29760"/>
                  </a:cubicBezTo>
                  <a:cubicBezTo>
                    <a:pt x="5333" y="29760"/>
                    <a:pt x="-1532" y="36018"/>
                    <a:pt x="316" y="40745"/>
                  </a:cubicBezTo>
                  <a:cubicBezTo>
                    <a:pt x="2191" y="45472"/>
                    <a:pt x="28095" y="49486"/>
                    <a:pt x="30868" y="47531"/>
                  </a:cubicBezTo>
                  <a:cubicBezTo>
                    <a:pt x="33641" y="45577"/>
                    <a:pt x="26590" y="3961"/>
                    <a:pt x="20728" y="0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E50F956-2B16-8971-A5C0-D61AFFDB76A3}"/>
                </a:ext>
              </a:extLst>
            </p:cNvPr>
            <p:cNvSpPr/>
            <p:nvPr/>
          </p:nvSpPr>
          <p:spPr>
            <a:xfrm rot="19649903" flipH="1">
              <a:off x="696747" y="1313100"/>
              <a:ext cx="124080" cy="125006"/>
            </a:xfrm>
            <a:custGeom>
              <a:avLst/>
              <a:gdLst>
                <a:gd name="connsiteX0" fmla="*/ 0 w 77820"/>
                <a:gd name="connsiteY0" fmla="*/ 0 h 78400"/>
                <a:gd name="connsiteX1" fmla="*/ 39610 w 77820"/>
                <a:gd name="connsiteY1" fmla="*/ 27357 h 78400"/>
                <a:gd name="connsiteX2" fmla="*/ 49089 w 77820"/>
                <a:gd name="connsiteY2" fmla="*/ 14973 h 78400"/>
                <a:gd name="connsiteX3" fmla="*/ 46211 w 77820"/>
                <a:gd name="connsiteY3" fmla="*/ 60471 h 78400"/>
                <a:gd name="connsiteX4" fmla="*/ 66544 w 77820"/>
                <a:gd name="connsiteY4" fmla="*/ 78401 h 78400"/>
                <a:gd name="connsiteX5" fmla="*/ 77027 w 77820"/>
                <a:gd name="connsiteY5" fmla="*/ 26565 h 78400"/>
                <a:gd name="connsiteX6" fmla="*/ 54027 w 77820"/>
                <a:gd name="connsiteY6" fmla="*/ 9507 h 78400"/>
                <a:gd name="connsiteX7" fmla="*/ 0 w 77820"/>
                <a:gd name="connsiteY7" fmla="*/ 26 h 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20" h="78400">
                  <a:moveTo>
                    <a:pt x="0" y="0"/>
                  </a:moveTo>
                  <a:lnTo>
                    <a:pt x="39610" y="27357"/>
                  </a:lnTo>
                  <a:lnTo>
                    <a:pt x="49089" y="14973"/>
                  </a:lnTo>
                  <a:cubicBezTo>
                    <a:pt x="49089" y="14973"/>
                    <a:pt x="53394" y="47400"/>
                    <a:pt x="46211" y="60471"/>
                  </a:cubicBezTo>
                  <a:cubicBezTo>
                    <a:pt x="39029" y="73542"/>
                    <a:pt x="66544" y="78401"/>
                    <a:pt x="66544" y="78401"/>
                  </a:cubicBezTo>
                  <a:cubicBezTo>
                    <a:pt x="66544" y="78401"/>
                    <a:pt x="81358" y="37682"/>
                    <a:pt x="77027" y="26565"/>
                  </a:cubicBezTo>
                  <a:cubicBezTo>
                    <a:pt x="72670" y="15422"/>
                    <a:pt x="70162" y="15659"/>
                    <a:pt x="54027" y="9507"/>
                  </a:cubicBezTo>
                  <a:cubicBezTo>
                    <a:pt x="37920" y="335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12C7825-A6E5-3BDE-4621-A7D0A292D1B0}"/>
                </a:ext>
              </a:extLst>
            </p:cNvPr>
            <p:cNvSpPr/>
            <p:nvPr/>
          </p:nvSpPr>
          <p:spPr>
            <a:xfrm rot="19649903" flipH="1">
              <a:off x="895627" y="1145272"/>
              <a:ext cx="139573" cy="128879"/>
            </a:xfrm>
            <a:custGeom>
              <a:avLst/>
              <a:gdLst>
                <a:gd name="connsiteX0" fmla="*/ 0 w 87537"/>
                <a:gd name="connsiteY0" fmla="*/ 871 h 80829"/>
                <a:gd name="connsiteX1" fmla="*/ 22208 w 87537"/>
                <a:gd name="connsiteY1" fmla="*/ 80830 h 80829"/>
                <a:gd name="connsiteX2" fmla="*/ 30394 w 87537"/>
                <a:gd name="connsiteY2" fmla="*/ 80751 h 80829"/>
                <a:gd name="connsiteX3" fmla="*/ 87537 w 87537"/>
                <a:gd name="connsiteY3" fmla="*/ 8450 h 80829"/>
                <a:gd name="connsiteX4" fmla="*/ 77133 w 87537"/>
                <a:gd name="connsiteY4" fmla="*/ 7631 h 80829"/>
                <a:gd name="connsiteX5" fmla="*/ 27357 w 87537"/>
                <a:gd name="connsiteY5" fmla="*/ 65303 h 80829"/>
                <a:gd name="connsiteX6" fmla="*/ 12385 w 87537"/>
                <a:gd name="connsiteY6" fmla="*/ 0 h 80829"/>
                <a:gd name="connsiteX7" fmla="*/ 0 w 87537"/>
                <a:gd name="connsiteY7" fmla="*/ 871 h 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37" h="80829">
                  <a:moveTo>
                    <a:pt x="0" y="871"/>
                  </a:moveTo>
                  <a:lnTo>
                    <a:pt x="22208" y="80830"/>
                  </a:lnTo>
                  <a:lnTo>
                    <a:pt x="30394" y="80751"/>
                  </a:lnTo>
                  <a:lnTo>
                    <a:pt x="87537" y="8450"/>
                  </a:lnTo>
                  <a:lnTo>
                    <a:pt x="77133" y="7631"/>
                  </a:lnTo>
                  <a:lnTo>
                    <a:pt x="27357" y="65303"/>
                  </a:lnTo>
                  <a:lnTo>
                    <a:pt x="12385" y="0"/>
                  </a:lnTo>
                  <a:lnTo>
                    <a:pt x="0" y="871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8508506-A067-9D39-AC91-C120B320B564}"/>
                </a:ext>
              </a:extLst>
            </p:cNvPr>
            <p:cNvSpPr/>
            <p:nvPr/>
          </p:nvSpPr>
          <p:spPr>
            <a:xfrm rot="19649903" flipH="1">
              <a:off x="935233" y="1130405"/>
              <a:ext cx="118900" cy="125513"/>
            </a:xfrm>
            <a:custGeom>
              <a:avLst/>
              <a:gdLst>
                <a:gd name="connsiteX0" fmla="*/ 0 w 74571"/>
                <a:gd name="connsiteY0" fmla="*/ 79 h 78717"/>
                <a:gd name="connsiteX1" fmla="*/ 31846 w 74571"/>
                <a:gd name="connsiteY1" fmla="*/ 78718 h 78717"/>
                <a:gd name="connsiteX2" fmla="*/ 41881 w 74571"/>
                <a:gd name="connsiteY2" fmla="*/ 78612 h 78717"/>
                <a:gd name="connsiteX3" fmla="*/ 74572 w 74571"/>
                <a:gd name="connsiteY3" fmla="*/ 4436 h 78717"/>
                <a:gd name="connsiteX4" fmla="*/ 67099 w 74571"/>
                <a:gd name="connsiteY4" fmla="*/ 4516 h 78717"/>
                <a:gd name="connsiteX5" fmla="*/ 35569 w 74571"/>
                <a:gd name="connsiteY5" fmla="*/ 67389 h 78717"/>
                <a:gd name="connsiteX6" fmla="*/ 10193 w 74571"/>
                <a:gd name="connsiteY6" fmla="*/ 0 h 78717"/>
                <a:gd name="connsiteX7" fmla="*/ 0 w 74571"/>
                <a:gd name="connsiteY7" fmla="*/ 79 h 7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571" h="78717">
                  <a:moveTo>
                    <a:pt x="0" y="79"/>
                  </a:moveTo>
                  <a:lnTo>
                    <a:pt x="31846" y="78718"/>
                  </a:lnTo>
                  <a:lnTo>
                    <a:pt x="41881" y="78612"/>
                  </a:lnTo>
                  <a:lnTo>
                    <a:pt x="74572" y="4436"/>
                  </a:lnTo>
                  <a:lnTo>
                    <a:pt x="67099" y="4516"/>
                  </a:lnTo>
                  <a:lnTo>
                    <a:pt x="35569" y="67389"/>
                  </a:lnTo>
                  <a:lnTo>
                    <a:pt x="10193" y="0"/>
                  </a:lnTo>
                  <a:lnTo>
                    <a:pt x="0" y="79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C19401D-1BC0-689E-1B56-D5C59D5DDC88}"/>
                </a:ext>
              </a:extLst>
            </p:cNvPr>
            <p:cNvSpPr/>
            <p:nvPr/>
          </p:nvSpPr>
          <p:spPr>
            <a:xfrm rot="19649903" flipH="1">
              <a:off x="655530" y="1375617"/>
              <a:ext cx="63239" cy="24504"/>
            </a:xfrm>
            <a:custGeom>
              <a:avLst/>
              <a:gdLst>
                <a:gd name="connsiteX0" fmla="*/ 39662 w 39662"/>
                <a:gd name="connsiteY0" fmla="*/ 10959 h 15368"/>
                <a:gd name="connsiteX1" fmla="*/ 10536 w 39662"/>
                <a:gd name="connsiteY1" fmla="*/ 11249 h 15368"/>
                <a:gd name="connsiteX2" fmla="*/ 4991 w 39662"/>
                <a:gd name="connsiteY2" fmla="*/ 15369 h 15368"/>
                <a:gd name="connsiteX3" fmla="*/ 4912 w 39662"/>
                <a:gd name="connsiteY3" fmla="*/ 6021 h 15368"/>
                <a:gd name="connsiteX4" fmla="*/ 0 w 39662"/>
                <a:gd name="connsiteY4" fmla="*/ 0 h 15368"/>
                <a:gd name="connsiteX5" fmla="*/ 39662 w 39662"/>
                <a:gd name="connsiteY5" fmla="*/ 10959 h 1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62" h="15368">
                  <a:moveTo>
                    <a:pt x="39662" y="10959"/>
                  </a:moveTo>
                  <a:cubicBezTo>
                    <a:pt x="36784" y="10615"/>
                    <a:pt x="13494" y="8001"/>
                    <a:pt x="10536" y="11249"/>
                  </a:cubicBezTo>
                  <a:cubicBezTo>
                    <a:pt x="9295" y="12622"/>
                    <a:pt x="7156" y="14101"/>
                    <a:pt x="4991" y="15369"/>
                  </a:cubicBezTo>
                  <a:lnTo>
                    <a:pt x="4912" y="6021"/>
                  </a:lnTo>
                  <a:cubicBezTo>
                    <a:pt x="4912" y="6021"/>
                    <a:pt x="5229" y="2852"/>
                    <a:pt x="0" y="0"/>
                  </a:cubicBezTo>
                  <a:cubicBezTo>
                    <a:pt x="2165" y="951"/>
                    <a:pt x="20175" y="8371"/>
                    <a:pt x="39662" y="10959"/>
                  </a:cubicBezTo>
                  <a:close/>
                </a:path>
              </a:pathLst>
            </a:custGeom>
            <a:solidFill>
              <a:srgbClr val="EFC7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4225B73-6FC0-F9CE-C44E-C0B723316644}"/>
                </a:ext>
              </a:extLst>
            </p:cNvPr>
            <p:cNvSpPr/>
            <p:nvPr/>
          </p:nvSpPr>
          <p:spPr>
            <a:xfrm rot="19649903" flipH="1">
              <a:off x="90818" y="1401458"/>
              <a:ext cx="124164" cy="124837"/>
            </a:xfrm>
            <a:custGeom>
              <a:avLst/>
              <a:gdLst>
                <a:gd name="connsiteX0" fmla="*/ 0 w 77872"/>
                <a:gd name="connsiteY0" fmla="*/ 76024 h 78294"/>
                <a:gd name="connsiteX1" fmla="*/ 65593 w 77872"/>
                <a:gd name="connsiteY1" fmla="*/ 0 h 78294"/>
                <a:gd name="connsiteX2" fmla="*/ 77872 w 77872"/>
                <a:gd name="connsiteY2" fmla="*/ 2641 h 78294"/>
                <a:gd name="connsiteX3" fmla="*/ 12226 w 77872"/>
                <a:gd name="connsiteY3" fmla="*/ 78295 h 78294"/>
                <a:gd name="connsiteX4" fmla="*/ 0 w 77872"/>
                <a:gd name="connsiteY4" fmla="*/ 76024 h 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72" h="78294">
                  <a:moveTo>
                    <a:pt x="0" y="76024"/>
                  </a:moveTo>
                  <a:lnTo>
                    <a:pt x="65593" y="0"/>
                  </a:lnTo>
                  <a:lnTo>
                    <a:pt x="77872" y="2641"/>
                  </a:lnTo>
                  <a:lnTo>
                    <a:pt x="12226" y="78295"/>
                  </a:lnTo>
                  <a:lnTo>
                    <a:pt x="0" y="7602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244C154-D023-AADA-E529-73B1A866C33F}"/>
                </a:ext>
              </a:extLst>
            </p:cNvPr>
            <p:cNvSpPr/>
            <p:nvPr/>
          </p:nvSpPr>
          <p:spPr>
            <a:xfrm rot="19649903" flipH="1">
              <a:off x="85575" y="1406252"/>
              <a:ext cx="222222" cy="151070"/>
            </a:xfrm>
            <a:custGeom>
              <a:avLst/>
              <a:gdLst>
                <a:gd name="connsiteX0" fmla="*/ 59045 w 139372"/>
                <a:gd name="connsiteY0" fmla="*/ 94746 h 94746"/>
                <a:gd name="connsiteX1" fmla="*/ 90864 w 139372"/>
                <a:gd name="connsiteY1" fmla="*/ 94456 h 94746"/>
                <a:gd name="connsiteX2" fmla="*/ 70505 w 139372"/>
                <a:gd name="connsiteY2" fmla="*/ 66676 h 94746"/>
                <a:gd name="connsiteX3" fmla="*/ 42910 w 139372"/>
                <a:gd name="connsiteY3" fmla="*/ 46369 h 94746"/>
                <a:gd name="connsiteX4" fmla="*/ 139373 w 139372"/>
                <a:gd name="connsiteY4" fmla="*/ 0 h 94746"/>
                <a:gd name="connsiteX5" fmla="*/ 120202 w 139372"/>
                <a:gd name="connsiteY5" fmla="*/ 158 h 94746"/>
                <a:gd name="connsiteX6" fmla="*/ 30843 w 139372"/>
                <a:gd name="connsiteY6" fmla="*/ 39926 h 94746"/>
                <a:gd name="connsiteX7" fmla="*/ 11698 w 139372"/>
                <a:gd name="connsiteY7" fmla="*/ 31820 h 94746"/>
                <a:gd name="connsiteX8" fmla="*/ 3565 w 139372"/>
                <a:gd name="connsiteY8" fmla="*/ 29126 h 94746"/>
                <a:gd name="connsiteX9" fmla="*/ 0 w 139372"/>
                <a:gd name="connsiteY9" fmla="*/ 63903 h 94746"/>
                <a:gd name="connsiteX10" fmla="*/ 59071 w 139372"/>
                <a:gd name="connsiteY10" fmla="*/ 94720 h 9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372" h="94746">
                  <a:moveTo>
                    <a:pt x="59045" y="94746"/>
                  </a:moveTo>
                  <a:lnTo>
                    <a:pt x="90864" y="94456"/>
                  </a:lnTo>
                  <a:cubicBezTo>
                    <a:pt x="85979" y="83761"/>
                    <a:pt x="78770" y="74519"/>
                    <a:pt x="70505" y="66676"/>
                  </a:cubicBezTo>
                  <a:cubicBezTo>
                    <a:pt x="61923" y="58437"/>
                    <a:pt x="52205" y="51730"/>
                    <a:pt x="42910" y="46369"/>
                  </a:cubicBezTo>
                  <a:lnTo>
                    <a:pt x="139373" y="0"/>
                  </a:lnTo>
                  <a:lnTo>
                    <a:pt x="120202" y="158"/>
                  </a:lnTo>
                  <a:lnTo>
                    <a:pt x="30843" y="39926"/>
                  </a:lnTo>
                  <a:cubicBezTo>
                    <a:pt x="23290" y="36256"/>
                    <a:pt x="16583" y="33615"/>
                    <a:pt x="11698" y="31820"/>
                  </a:cubicBezTo>
                  <a:cubicBezTo>
                    <a:pt x="6654" y="29998"/>
                    <a:pt x="3565" y="29126"/>
                    <a:pt x="3565" y="29126"/>
                  </a:cubicBezTo>
                  <a:lnTo>
                    <a:pt x="0" y="63903"/>
                  </a:lnTo>
                  <a:lnTo>
                    <a:pt x="59071" y="94720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9FB28DC-5E54-E999-1C61-E78AD3557569}"/>
                </a:ext>
              </a:extLst>
            </p:cNvPr>
            <p:cNvSpPr/>
            <p:nvPr/>
          </p:nvSpPr>
          <p:spPr>
            <a:xfrm rot="19649903" flipH="1">
              <a:off x="197876" y="1419998"/>
              <a:ext cx="144879" cy="210773"/>
            </a:xfrm>
            <a:custGeom>
              <a:avLst/>
              <a:gdLst>
                <a:gd name="connsiteX0" fmla="*/ 30037 w 765576"/>
                <a:gd name="connsiteY0" fmla="*/ 0 h 1113769"/>
                <a:gd name="connsiteX1" fmla="*/ 98562 w 765576"/>
                <a:gd name="connsiteY1" fmla="*/ 22690 h 1113769"/>
                <a:gd name="connsiteX2" fmla="*/ 171763 w 765576"/>
                <a:gd name="connsiteY2" fmla="*/ 282339 h 1113769"/>
                <a:gd name="connsiteX3" fmla="*/ 594041 w 765576"/>
                <a:gd name="connsiteY3" fmla="*/ 316151 h 1113769"/>
                <a:gd name="connsiteX4" fmla="*/ 765576 w 765576"/>
                <a:gd name="connsiteY4" fmla="*/ 550212 h 1113769"/>
                <a:gd name="connsiteX5" fmla="*/ 765575 w 765576"/>
                <a:gd name="connsiteY5" fmla="*/ 550212 h 1113769"/>
                <a:gd name="connsiteX6" fmla="*/ 732424 w 765576"/>
                <a:gd name="connsiteY6" fmla="*/ 616085 h 1113769"/>
                <a:gd name="connsiteX7" fmla="*/ 598270 w 765576"/>
                <a:gd name="connsiteY7" fmla="*/ 787381 h 1113769"/>
                <a:gd name="connsiteX8" fmla="*/ 176657 w 765576"/>
                <a:gd name="connsiteY8" fmla="*/ 828767 h 1113769"/>
                <a:gd name="connsiteX9" fmla="*/ 107905 w 765576"/>
                <a:gd name="connsiteY9" fmla="*/ 1089740 h 1113769"/>
                <a:gd name="connsiteX10" fmla="*/ 39827 w 765576"/>
                <a:gd name="connsiteY10" fmla="*/ 1113769 h 1113769"/>
                <a:gd name="connsiteX11" fmla="*/ 4448 w 765576"/>
                <a:gd name="connsiteY11" fmla="*/ 821201 h 1113769"/>
                <a:gd name="connsiteX12" fmla="*/ 497475 w 765576"/>
                <a:gd name="connsiteY12" fmla="*/ 552655 h 1113769"/>
                <a:gd name="connsiteX13" fmla="*/ 497699 w 765576"/>
                <a:gd name="connsiteY13" fmla="*/ 552653 h 1113769"/>
                <a:gd name="connsiteX14" fmla="*/ 0 w 765576"/>
                <a:gd name="connsiteY14" fmla="*/ 293014 h 11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5576" h="1113769">
                  <a:moveTo>
                    <a:pt x="30037" y="0"/>
                  </a:moveTo>
                  <a:cubicBezTo>
                    <a:pt x="30037" y="0"/>
                    <a:pt x="56064" y="7339"/>
                    <a:pt x="98562" y="22690"/>
                  </a:cubicBezTo>
                  <a:cubicBezTo>
                    <a:pt x="107687" y="102345"/>
                    <a:pt x="130158" y="248966"/>
                    <a:pt x="171763" y="282339"/>
                  </a:cubicBezTo>
                  <a:cubicBezTo>
                    <a:pt x="217817" y="318822"/>
                    <a:pt x="453209" y="329952"/>
                    <a:pt x="594041" y="316151"/>
                  </a:cubicBezTo>
                  <a:cubicBezTo>
                    <a:pt x="663678" y="382232"/>
                    <a:pt x="724418" y="460101"/>
                    <a:pt x="765576" y="550212"/>
                  </a:cubicBezTo>
                  <a:lnTo>
                    <a:pt x="765575" y="550212"/>
                  </a:lnTo>
                  <a:lnTo>
                    <a:pt x="732424" y="616085"/>
                  </a:lnTo>
                  <a:cubicBezTo>
                    <a:pt x="695839" y="679755"/>
                    <a:pt x="649493" y="736822"/>
                    <a:pt x="598270" y="787381"/>
                  </a:cubicBezTo>
                  <a:cubicBezTo>
                    <a:pt x="457210" y="776040"/>
                    <a:pt x="222037" y="791383"/>
                    <a:pt x="176657" y="828767"/>
                  </a:cubicBezTo>
                  <a:cubicBezTo>
                    <a:pt x="135718" y="862806"/>
                    <a:pt x="115909" y="1009866"/>
                    <a:pt x="107905" y="1089740"/>
                  </a:cubicBezTo>
                  <a:cubicBezTo>
                    <a:pt x="65853" y="1105765"/>
                    <a:pt x="39827" y="1113769"/>
                    <a:pt x="39827" y="1113769"/>
                  </a:cubicBezTo>
                  <a:lnTo>
                    <a:pt x="4448" y="821201"/>
                  </a:lnTo>
                  <a:lnTo>
                    <a:pt x="497475" y="552655"/>
                  </a:lnTo>
                  <a:lnTo>
                    <a:pt x="497699" y="552653"/>
                  </a:lnTo>
                  <a:lnTo>
                    <a:pt x="0" y="293014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3D4AB55-2513-CC59-3E3E-3372CA9EAE09}"/>
                </a:ext>
              </a:extLst>
            </p:cNvPr>
            <p:cNvSpPr/>
            <p:nvPr/>
          </p:nvSpPr>
          <p:spPr>
            <a:xfrm rot="19649903" flipH="1">
              <a:off x="565693" y="1090484"/>
              <a:ext cx="50053" cy="76812"/>
            </a:xfrm>
            <a:custGeom>
              <a:avLst/>
              <a:gdLst>
                <a:gd name="connsiteX0" fmla="*/ 21439 w 31392"/>
                <a:gd name="connsiteY0" fmla="*/ 48148 h 48174"/>
                <a:gd name="connsiteX1" fmla="*/ 7074 w 31392"/>
                <a:gd name="connsiteY1" fmla="*/ 31749 h 48174"/>
                <a:gd name="connsiteX2" fmla="*/ 5490 w 31392"/>
                <a:gd name="connsiteY2" fmla="*/ 18652 h 48174"/>
                <a:gd name="connsiteX3" fmla="*/ 288 w 31392"/>
                <a:gd name="connsiteY3" fmla="*/ 7772 h 48174"/>
                <a:gd name="connsiteX4" fmla="*/ 30708 w 31392"/>
                <a:gd name="connsiteY4" fmla="*/ 458 h 48174"/>
                <a:gd name="connsiteX5" fmla="*/ 21413 w 31392"/>
                <a:gd name="connsiteY5" fmla="*/ 48174 h 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92" h="48174">
                  <a:moveTo>
                    <a:pt x="21439" y="48148"/>
                  </a:moveTo>
                  <a:cubicBezTo>
                    <a:pt x="21439" y="48148"/>
                    <a:pt x="14283" y="36661"/>
                    <a:pt x="7074" y="31749"/>
                  </a:cubicBezTo>
                  <a:cubicBezTo>
                    <a:pt x="-135" y="26838"/>
                    <a:pt x="5490" y="18652"/>
                    <a:pt x="5490" y="18652"/>
                  </a:cubicBezTo>
                  <a:cubicBezTo>
                    <a:pt x="5490" y="18652"/>
                    <a:pt x="-1482" y="12526"/>
                    <a:pt x="288" y="7772"/>
                  </a:cubicBezTo>
                  <a:cubicBezTo>
                    <a:pt x="2057" y="3019"/>
                    <a:pt x="27909" y="-1470"/>
                    <a:pt x="30708" y="458"/>
                  </a:cubicBezTo>
                  <a:cubicBezTo>
                    <a:pt x="33507" y="2385"/>
                    <a:pt x="27196" y="44108"/>
                    <a:pt x="21413" y="48174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2E098CC-B14D-B164-D609-4D3BE702F96E}"/>
                </a:ext>
              </a:extLst>
            </p:cNvPr>
            <p:cNvSpPr/>
            <p:nvPr/>
          </p:nvSpPr>
          <p:spPr>
            <a:xfrm rot="19649903" flipH="1">
              <a:off x="556415" y="1088141"/>
              <a:ext cx="123193" cy="126815"/>
            </a:xfrm>
            <a:custGeom>
              <a:avLst/>
              <a:gdLst>
                <a:gd name="connsiteX0" fmla="*/ 0 w 77263"/>
                <a:gd name="connsiteY0" fmla="*/ 79536 h 79535"/>
                <a:gd name="connsiteX1" fmla="*/ 39108 w 77263"/>
                <a:gd name="connsiteY1" fmla="*/ 51492 h 79535"/>
                <a:gd name="connsiteX2" fmla="*/ 48825 w 77263"/>
                <a:gd name="connsiteY2" fmla="*/ 63719 h 79535"/>
                <a:gd name="connsiteX3" fmla="*/ 45155 w 77263"/>
                <a:gd name="connsiteY3" fmla="*/ 18273 h 79535"/>
                <a:gd name="connsiteX4" fmla="*/ 65171 w 77263"/>
                <a:gd name="connsiteY4" fmla="*/ 0 h 79535"/>
                <a:gd name="connsiteX5" fmla="*/ 76552 w 77263"/>
                <a:gd name="connsiteY5" fmla="*/ 51651 h 79535"/>
                <a:gd name="connsiteX6" fmla="*/ 53869 w 77263"/>
                <a:gd name="connsiteY6" fmla="*/ 69106 h 79535"/>
                <a:gd name="connsiteX7" fmla="*/ 26 w 77263"/>
                <a:gd name="connsiteY7" fmla="*/ 79536 h 7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63" h="79535">
                  <a:moveTo>
                    <a:pt x="0" y="79536"/>
                  </a:moveTo>
                  <a:lnTo>
                    <a:pt x="39108" y="51492"/>
                  </a:lnTo>
                  <a:lnTo>
                    <a:pt x="48825" y="63719"/>
                  </a:lnTo>
                  <a:cubicBezTo>
                    <a:pt x="48825" y="63719"/>
                    <a:pt x="52549" y="31212"/>
                    <a:pt x="45155" y="18273"/>
                  </a:cubicBezTo>
                  <a:cubicBezTo>
                    <a:pt x="37761" y="5334"/>
                    <a:pt x="65171" y="0"/>
                    <a:pt x="65171" y="0"/>
                  </a:cubicBezTo>
                  <a:cubicBezTo>
                    <a:pt x="65171" y="0"/>
                    <a:pt x="80724" y="40428"/>
                    <a:pt x="76552" y="51651"/>
                  </a:cubicBezTo>
                  <a:cubicBezTo>
                    <a:pt x="72406" y="62873"/>
                    <a:pt x="69871" y="62662"/>
                    <a:pt x="53869" y="69106"/>
                  </a:cubicBezTo>
                  <a:cubicBezTo>
                    <a:pt x="37867" y="75549"/>
                    <a:pt x="26" y="79536"/>
                    <a:pt x="26" y="79536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F46EC5F-4C29-E7F0-743B-415A05260C6F}"/>
                </a:ext>
              </a:extLst>
            </p:cNvPr>
            <p:cNvSpPr/>
            <p:nvPr/>
          </p:nvSpPr>
          <p:spPr>
            <a:xfrm rot="19649903" flipH="1">
              <a:off x="788061" y="974583"/>
              <a:ext cx="139320" cy="129218"/>
            </a:xfrm>
            <a:custGeom>
              <a:avLst/>
              <a:gdLst>
                <a:gd name="connsiteX0" fmla="*/ 0 w 87378"/>
                <a:gd name="connsiteY0" fmla="*/ 80407 h 81041"/>
                <a:gd name="connsiteX1" fmla="*/ 20782 w 87378"/>
                <a:gd name="connsiteY1" fmla="*/ 53 h 81041"/>
                <a:gd name="connsiteX2" fmla="*/ 28994 w 87378"/>
                <a:gd name="connsiteY2" fmla="*/ 0 h 81041"/>
                <a:gd name="connsiteX3" fmla="*/ 87379 w 87378"/>
                <a:gd name="connsiteY3" fmla="*/ 71271 h 81041"/>
                <a:gd name="connsiteX4" fmla="*/ 77001 w 87378"/>
                <a:gd name="connsiteY4" fmla="*/ 72274 h 81041"/>
                <a:gd name="connsiteX5" fmla="*/ 26195 w 87378"/>
                <a:gd name="connsiteY5" fmla="*/ 15501 h 81041"/>
                <a:gd name="connsiteX6" fmla="*/ 12385 w 87378"/>
                <a:gd name="connsiteY6" fmla="*/ 81041 h 81041"/>
                <a:gd name="connsiteX7" fmla="*/ 0 w 87378"/>
                <a:gd name="connsiteY7" fmla="*/ 80407 h 8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78" h="81041">
                  <a:moveTo>
                    <a:pt x="0" y="80407"/>
                  </a:moveTo>
                  <a:lnTo>
                    <a:pt x="20782" y="53"/>
                  </a:lnTo>
                  <a:lnTo>
                    <a:pt x="28994" y="0"/>
                  </a:lnTo>
                  <a:lnTo>
                    <a:pt x="87379" y="71271"/>
                  </a:lnTo>
                  <a:lnTo>
                    <a:pt x="77001" y="72274"/>
                  </a:lnTo>
                  <a:lnTo>
                    <a:pt x="26195" y="15501"/>
                  </a:lnTo>
                  <a:lnTo>
                    <a:pt x="12385" y="81041"/>
                  </a:lnTo>
                  <a:lnTo>
                    <a:pt x="0" y="80407"/>
                  </a:lnTo>
                  <a:close/>
                </a:path>
              </a:pathLst>
            </a:custGeom>
            <a:gradFill>
              <a:gsLst>
                <a:gs pos="0">
                  <a:srgbClr val="B3B3B3"/>
                </a:gs>
                <a:gs pos="58000">
                  <a:srgbClr val="4D4D4D"/>
                </a:gs>
                <a:gs pos="99000">
                  <a:srgbClr val="B3B3B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7153F70-5E53-50AE-1062-846079A4254D}"/>
                </a:ext>
              </a:extLst>
            </p:cNvPr>
            <p:cNvSpPr/>
            <p:nvPr/>
          </p:nvSpPr>
          <p:spPr>
            <a:xfrm rot="19649903" flipH="1">
              <a:off x="825889" y="956812"/>
              <a:ext cx="118774" cy="126354"/>
            </a:xfrm>
            <a:custGeom>
              <a:avLst/>
              <a:gdLst>
                <a:gd name="connsiteX0" fmla="*/ 0 w 74492"/>
                <a:gd name="connsiteY0" fmla="*/ 79246 h 79245"/>
                <a:gd name="connsiteX1" fmla="*/ 30473 w 74492"/>
                <a:gd name="connsiteY1" fmla="*/ 79 h 79245"/>
                <a:gd name="connsiteX2" fmla="*/ 40481 w 74492"/>
                <a:gd name="connsiteY2" fmla="*/ 0 h 79245"/>
                <a:gd name="connsiteX3" fmla="*/ 74492 w 74492"/>
                <a:gd name="connsiteY3" fmla="*/ 73568 h 79245"/>
                <a:gd name="connsiteX4" fmla="*/ 67019 w 74492"/>
                <a:gd name="connsiteY4" fmla="*/ 73647 h 79245"/>
                <a:gd name="connsiteX5" fmla="*/ 34381 w 74492"/>
                <a:gd name="connsiteY5" fmla="*/ 11355 h 79245"/>
                <a:gd name="connsiteX6" fmla="*/ 10219 w 74492"/>
                <a:gd name="connsiteY6" fmla="*/ 79167 h 79245"/>
                <a:gd name="connsiteX7" fmla="*/ 0 w 74492"/>
                <a:gd name="connsiteY7" fmla="*/ 79246 h 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92" h="79245">
                  <a:moveTo>
                    <a:pt x="0" y="79246"/>
                  </a:moveTo>
                  <a:lnTo>
                    <a:pt x="30473" y="79"/>
                  </a:lnTo>
                  <a:lnTo>
                    <a:pt x="40481" y="0"/>
                  </a:lnTo>
                  <a:lnTo>
                    <a:pt x="74492" y="73568"/>
                  </a:lnTo>
                  <a:lnTo>
                    <a:pt x="67019" y="73647"/>
                  </a:lnTo>
                  <a:lnTo>
                    <a:pt x="34381" y="11355"/>
                  </a:lnTo>
                  <a:lnTo>
                    <a:pt x="10219" y="79167"/>
                  </a:lnTo>
                  <a:lnTo>
                    <a:pt x="0" y="79246"/>
                  </a:ln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8000">
                  <a:srgbClr val="4D4D4D"/>
                </a:gs>
                <a:gs pos="99000">
                  <a:srgbClr val="333333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376DFAA-A3BF-7112-8393-02F5C39EF981}"/>
                </a:ext>
              </a:extLst>
            </p:cNvPr>
            <p:cNvSpPr/>
            <p:nvPr/>
          </p:nvSpPr>
          <p:spPr>
            <a:xfrm rot="19649903" flipH="1">
              <a:off x="231457" y="989616"/>
              <a:ext cx="1061813" cy="464283"/>
            </a:xfrm>
            <a:custGeom>
              <a:avLst/>
              <a:gdLst>
                <a:gd name="connsiteX0" fmla="*/ 815868 w 5610905"/>
                <a:gd name="connsiteY0" fmla="*/ 0 h 2453368"/>
                <a:gd name="connsiteX1" fmla="*/ 817865 w 5610905"/>
                <a:gd name="connsiteY1" fmla="*/ 224936 h 2453368"/>
                <a:gd name="connsiteX2" fmla="*/ 763580 w 5610905"/>
                <a:gd name="connsiteY2" fmla="*/ 335959 h 2453368"/>
                <a:gd name="connsiteX3" fmla="*/ 801629 w 5610905"/>
                <a:gd name="connsiteY3" fmla="*/ 479235 h 2453368"/>
                <a:gd name="connsiteX4" fmla="*/ 803854 w 5610905"/>
                <a:gd name="connsiteY4" fmla="*/ 722194 h 2453368"/>
                <a:gd name="connsiteX5" fmla="*/ 600495 w 5610905"/>
                <a:gd name="connsiteY5" fmla="*/ 865697 h 2453368"/>
                <a:gd name="connsiteX6" fmla="*/ 601835 w 5610905"/>
                <a:gd name="connsiteY6" fmla="*/ 1010094 h 2453368"/>
                <a:gd name="connsiteX7" fmla="*/ 599483 w 5610905"/>
                <a:gd name="connsiteY7" fmla="*/ 1010366 h 2453368"/>
                <a:gd name="connsiteX8" fmla="*/ 744944 w 5610905"/>
                <a:gd name="connsiteY8" fmla="*/ 1006454 h 2453368"/>
                <a:gd name="connsiteX9" fmla="*/ 1328030 w 5610905"/>
                <a:gd name="connsiteY9" fmla="*/ 995635 h 2453368"/>
                <a:gd name="connsiteX10" fmla="*/ 2376164 w 5610905"/>
                <a:gd name="connsiteY10" fmla="*/ 920209 h 2453368"/>
                <a:gd name="connsiteX11" fmla="*/ 3380250 w 5610905"/>
                <a:gd name="connsiteY11" fmla="*/ 734654 h 2453368"/>
                <a:gd name="connsiteX12" fmla="*/ 3436322 w 5610905"/>
                <a:gd name="connsiteY12" fmla="*/ 713296 h 2453368"/>
                <a:gd name="connsiteX13" fmla="*/ 3436760 w 5610905"/>
                <a:gd name="connsiteY13" fmla="*/ 713077 h 2453368"/>
                <a:gd name="connsiteX14" fmla="*/ 3477253 w 5610905"/>
                <a:gd name="connsiteY14" fmla="*/ 661681 h 2453368"/>
                <a:gd name="connsiteX15" fmla="*/ 3472804 w 5610905"/>
                <a:gd name="connsiteY15" fmla="*/ 168872 h 2453368"/>
                <a:gd name="connsiteX16" fmla="*/ 3473023 w 5610905"/>
                <a:gd name="connsiteY16" fmla="*/ 168872 h 2453368"/>
                <a:gd name="connsiteX17" fmla="*/ 5523246 w 5610905"/>
                <a:gd name="connsiteY17" fmla="*/ 515060 h 2453368"/>
                <a:gd name="connsiteX18" fmla="*/ 5610905 w 5610905"/>
                <a:gd name="connsiteY18" fmla="*/ 1181856 h 2453368"/>
                <a:gd name="connsiteX19" fmla="*/ 5535042 w 5610905"/>
                <a:gd name="connsiteY19" fmla="*/ 1849982 h 2453368"/>
                <a:gd name="connsiteX20" fmla="*/ 3491273 w 5610905"/>
                <a:gd name="connsiteY20" fmla="*/ 2232442 h 2453368"/>
                <a:gd name="connsiteX21" fmla="*/ 3486824 w 5610905"/>
                <a:gd name="connsiteY21" fmla="*/ 1739633 h 2453368"/>
                <a:gd name="connsiteX22" fmla="*/ 3445438 w 5610905"/>
                <a:gd name="connsiteY22" fmla="*/ 1688903 h 2453368"/>
                <a:gd name="connsiteX23" fmla="*/ 3444991 w 5610905"/>
                <a:gd name="connsiteY23" fmla="*/ 1688684 h 2453368"/>
                <a:gd name="connsiteX24" fmla="*/ 3388481 w 5610905"/>
                <a:gd name="connsiteY24" fmla="*/ 1668210 h 2453368"/>
                <a:gd name="connsiteX25" fmla="*/ 2381287 w 5610905"/>
                <a:gd name="connsiteY25" fmla="*/ 1500458 h 2453368"/>
                <a:gd name="connsiteX26" fmla="*/ 1332032 w 5610905"/>
                <a:gd name="connsiteY26" fmla="*/ 1443729 h 2453368"/>
                <a:gd name="connsiteX27" fmla="*/ 748892 w 5610905"/>
                <a:gd name="connsiteY27" fmla="*/ 1443334 h 2453368"/>
                <a:gd name="connsiteX28" fmla="*/ 605610 w 5610905"/>
                <a:gd name="connsiteY28" fmla="*/ 1442045 h 2453368"/>
                <a:gd name="connsiteX29" fmla="*/ 606949 w 5610905"/>
                <a:gd name="connsiteY29" fmla="*/ 1586331 h 2453368"/>
                <a:gd name="connsiteX30" fmla="*/ 812742 w 5610905"/>
                <a:gd name="connsiteY30" fmla="*/ 1726279 h 2453368"/>
                <a:gd name="connsiteX31" fmla="*/ 814966 w 5610905"/>
                <a:gd name="connsiteY31" fmla="*/ 1969237 h 2453368"/>
                <a:gd name="connsiteX32" fmla="*/ 779368 w 5610905"/>
                <a:gd name="connsiteY32" fmla="*/ 2112960 h 2453368"/>
                <a:gd name="connsiteX33" fmla="*/ 835659 w 5610905"/>
                <a:gd name="connsiteY33" fmla="*/ 2223090 h 2453368"/>
                <a:gd name="connsiteX34" fmla="*/ 837665 w 5610905"/>
                <a:gd name="connsiteY34" fmla="*/ 2448026 h 2453368"/>
                <a:gd name="connsiteX35" fmla="*/ 241846 w 5610905"/>
                <a:gd name="connsiteY35" fmla="*/ 2453368 h 2453368"/>
                <a:gd name="connsiteX36" fmla="*/ 232955 w 5610905"/>
                <a:gd name="connsiteY36" fmla="*/ 1432299 h 2453368"/>
                <a:gd name="connsiteX37" fmla="*/ 204417 w 5610905"/>
                <a:gd name="connsiteY37" fmla="*/ 1430411 h 2453368"/>
                <a:gd name="connsiteX38" fmla="*/ 171097 w 5610905"/>
                <a:gd name="connsiteY38" fmla="*/ 1426592 h 2453368"/>
                <a:gd name="connsiteX39" fmla="*/ 0 w 5610905"/>
                <a:gd name="connsiteY39" fmla="*/ 1231473 h 2453368"/>
                <a:gd name="connsiteX40" fmla="*/ 167533 w 5610905"/>
                <a:gd name="connsiteY40" fmla="*/ 1033457 h 2453368"/>
                <a:gd name="connsiteX41" fmla="*/ 229165 w 5610905"/>
                <a:gd name="connsiteY41" fmla="*/ 1027087 h 2453368"/>
                <a:gd name="connsiteX42" fmla="*/ 220268 w 5610905"/>
                <a:gd name="connsiteY42" fmla="*/ 5342 h 245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10905" h="2453368">
                  <a:moveTo>
                    <a:pt x="815868" y="0"/>
                  </a:moveTo>
                  <a:lnTo>
                    <a:pt x="817865" y="224936"/>
                  </a:lnTo>
                  <a:lnTo>
                    <a:pt x="763580" y="335959"/>
                  </a:lnTo>
                  <a:lnTo>
                    <a:pt x="801629" y="479235"/>
                  </a:lnTo>
                  <a:lnTo>
                    <a:pt x="803854" y="722194"/>
                  </a:lnTo>
                  <a:lnTo>
                    <a:pt x="600495" y="865697"/>
                  </a:lnTo>
                  <a:lnTo>
                    <a:pt x="601835" y="1010094"/>
                  </a:lnTo>
                  <a:lnTo>
                    <a:pt x="599483" y="1010366"/>
                  </a:lnTo>
                  <a:lnTo>
                    <a:pt x="744944" y="1006454"/>
                  </a:lnTo>
                  <a:cubicBezTo>
                    <a:pt x="1001139" y="1000364"/>
                    <a:pt x="1258280" y="996970"/>
                    <a:pt x="1328030" y="995635"/>
                  </a:cubicBezTo>
                  <a:cubicBezTo>
                    <a:pt x="1467750" y="992517"/>
                    <a:pt x="2119860" y="945351"/>
                    <a:pt x="2376164" y="920209"/>
                  </a:cubicBezTo>
                  <a:cubicBezTo>
                    <a:pt x="2632468" y="894849"/>
                    <a:pt x="3277458" y="761582"/>
                    <a:pt x="3380250" y="734654"/>
                  </a:cubicBezTo>
                  <a:cubicBezTo>
                    <a:pt x="3404498" y="728428"/>
                    <a:pt x="3422521" y="721081"/>
                    <a:pt x="3436322" y="713296"/>
                  </a:cubicBezTo>
                  <a:cubicBezTo>
                    <a:pt x="3436608" y="713077"/>
                    <a:pt x="3436760" y="713077"/>
                    <a:pt x="3436760" y="713077"/>
                  </a:cubicBezTo>
                  <a:cubicBezTo>
                    <a:pt x="3480370" y="688381"/>
                    <a:pt x="3477253" y="661681"/>
                    <a:pt x="3477253" y="661681"/>
                  </a:cubicBezTo>
                  <a:lnTo>
                    <a:pt x="3472804" y="168872"/>
                  </a:lnTo>
                  <a:lnTo>
                    <a:pt x="3473023" y="168872"/>
                  </a:lnTo>
                  <a:cubicBezTo>
                    <a:pt x="4364089" y="5569"/>
                    <a:pt x="5523246" y="515060"/>
                    <a:pt x="5523246" y="515060"/>
                  </a:cubicBezTo>
                  <a:lnTo>
                    <a:pt x="5610905" y="1181856"/>
                  </a:lnTo>
                  <a:lnTo>
                    <a:pt x="5535042" y="1849982"/>
                  </a:lnTo>
                  <a:cubicBezTo>
                    <a:pt x="5535042" y="1849982"/>
                    <a:pt x="4385001" y="2379947"/>
                    <a:pt x="3491273" y="2232442"/>
                  </a:cubicBezTo>
                  <a:lnTo>
                    <a:pt x="3486824" y="1739633"/>
                  </a:lnTo>
                  <a:cubicBezTo>
                    <a:pt x="3486824" y="1739633"/>
                    <a:pt x="3489714" y="1712933"/>
                    <a:pt x="3445438" y="1688903"/>
                  </a:cubicBezTo>
                  <a:cubicBezTo>
                    <a:pt x="3445152" y="1688684"/>
                    <a:pt x="3444991" y="1688684"/>
                    <a:pt x="3444991" y="1688684"/>
                  </a:cubicBezTo>
                  <a:cubicBezTo>
                    <a:pt x="3431199" y="1681118"/>
                    <a:pt x="3412958" y="1674226"/>
                    <a:pt x="3388481" y="1668210"/>
                  </a:cubicBezTo>
                  <a:cubicBezTo>
                    <a:pt x="3285471" y="1643077"/>
                    <a:pt x="2638029" y="1521370"/>
                    <a:pt x="2381287" y="1500458"/>
                  </a:cubicBezTo>
                  <a:cubicBezTo>
                    <a:pt x="2124528" y="1479984"/>
                    <a:pt x="1471753" y="1444167"/>
                    <a:pt x="1332032" y="1443729"/>
                  </a:cubicBezTo>
                  <a:cubicBezTo>
                    <a:pt x="1262282" y="1443615"/>
                    <a:pt x="1005141" y="1444837"/>
                    <a:pt x="748892" y="1443334"/>
                  </a:cubicBezTo>
                  <a:lnTo>
                    <a:pt x="605610" y="1442045"/>
                  </a:lnTo>
                  <a:lnTo>
                    <a:pt x="606949" y="1586331"/>
                  </a:lnTo>
                  <a:lnTo>
                    <a:pt x="812742" y="1726279"/>
                  </a:lnTo>
                  <a:lnTo>
                    <a:pt x="814966" y="1969237"/>
                  </a:lnTo>
                  <a:lnTo>
                    <a:pt x="779368" y="2112960"/>
                  </a:lnTo>
                  <a:lnTo>
                    <a:pt x="835659" y="2223090"/>
                  </a:lnTo>
                  <a:lnTo>
                    <a:pt x="837665" y="2448026"/>
                  </a:lnTo>
                  <a:lnTo>
                    <a:pt x="241846" y="2453368"/>
                  </a:lnTo>
                  <a:lnTo>
                    <a:pt x="232955" y="1432299"/>
                  </a:lnTo>
                  <a:lnTo>
                    <a:pt x="204417" y="1430411"/>
                  </a:lnTo>
                  <a:cubicBezTo>
                    <a:pt x="190600" y="1429239"/>
                    <a:pt x="179370" y="1427968"/>
                    <a:pt x="171097" y="1426592"/>
                  </a:cubicBezTo>
                  <a:cubicBezTo>
                    <a:pt x="38934" y="1404567"/>
                    <a:pt x="6008" y="1281976"/>
                    <a:pt x="0" y="1231473"/>
                  </a:cubicBezTo>
                  <a:cubicBezTo>
                    <a:pt x="5114" y="1180743"/>
                    <a:pt x="35817" y="1057706"/>
                    <a:pt x="167533" y="1033457"/>
                  </a:cubicBezTo>
                  <a:lnTo>
                    <a:pt x="229165" y="1027087"/>
                  </a:lnTo>
                  <a:lnTo>
                    <a:pt x="220268" y="5342"/>
                  </a:lnTo>
                  <a:close/>
                </a:path>
              </a:pathLst>
            </a:custGeom>
            <a:gradFill>
              <a:gsLst>
                <a:gs pos="0">
                  <a:srgbClr val="C34A60"/>
                </a:gs>
                <a:gs pos="97000">
                  <a:srgbClr val="F57C92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33BB81F-A04B-AFEF-6FF2-58625608B20B}"/>
                </a:ext>
              </a:extLst>
            </p:cNvPr>
            <p:cNvSpPr/>
            <p:nvPr/>
          </p:nvSpPr>
          <p:spPr>
            <a:xfrm rot="19649903" flipH="1">
              <a:off x="104267" y="1236744"/>
              <a:ext cx="948892" cy="190110"/>
            </a:xfrm>
            <a:custGeom>
              <a:avLst/>
              <a:gdLst>
                <a:gd name="connsiteX0" fmla="*/ 364329 w 595120"/>
                <a:gd name="connsiteY0" fmla="*/ 1283 h 119231"/>
                <a:gd name="connsiteX1" fmla="*/ 241671 w 595120"/>
                <a:gd name="connsiteY1" fmla="*/ 6987 h 119231"/>
                <a:gd name="connsiteX2" fmla="*/ 108240 w 595120"/>
                <a:gd name="connsiteY2" fmla="*/ 31571 h 119231"/>
                <a:gd name="connsiteX3" fmla="*/ 0 w 595120"/>
                <a:gd name="connsiteY3" fmla="*/ 39255 h 119231"/>
                <a:gd name="connsiteX4" fmla="*/ 211 w 595120"/>
                <a:gd name="connsiteY4" fmla="*/ 62334 h 119231"/>
                <a:gd name="connsiteX5" fmla="*/ 423 w 595120"/>
                <a:gd name="connsiteY5" fmla="*/ 85414 h 119231"/>
                <a:gd name="connsiteX6" fmla="*/ 108768 w 595120"/>
                <a:gd name="connsiteY6" fmla="*/ 91170 h 119231"/>
                <a:gd name="connsiteX7" fmla="*/ 242595 w 595120"/>
                <a:gd name="connsiteY7" fmla="*/ 113404 h 119231"/>
                <a:gd name="connsiteX8" fmla="*/ 365332 w 595120"/>
                <a:gd name="connsiteY8" fmla="*/ 116943 h 119231"/>
                <a:gd name="connsiteX9" fmla="*/ 518331 w 595120"/>
                <a:gd name="connsiteY9" fmla="*/ 82060 h 119231"/>
                <a:gd name="connsiteX10" fmla="*/ 595121 w 595120"/>
                <a:gd name="connsiteY10" fmla="*/ 83328 h 119231"/>
                <a:gd name="connsiteX11" fmla="*/ 594883 w 595120"/>
                <a:gd name="connsiteY11" fmla="*/ 57079 h 119231"/>
                <a:gd name="connsiteX12" fmla="*/ 594645 w 595120"/>
                <a:gd name="connsiteY12" fmla="*/ 30832 h 119231"/>
                <a:gd name="connsiteX13" fmla="*/ 517882 w 595120"/>
                <a:gd name="connsiteY13" fmla="*/ 33446 h 119231"/>
                <a:gd name="connsiteX14" fmla="*/ 364276 w 595120"/>
                <a:gd name="connsiteY14" fmla="*/ 1283 h 11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120" h="119231">
                  <a:moveTo>
                    <a:pt x="364329" y="1283"/>
                  </a:moveTo>
                  <a:cubicBezTo>
                    <a:pt x="310856" y="-909"/>
                    <a:pt x="271246" y="-1041"/>
                    <a:pt x="241671" y="6987"/>
                  </a:cubicBezTo>
                  <a:cubicBezTo>
                    <a:pt x="212096" y="15014"/>
                    <a:pt x="136653" y="29221"/>
                    <a:pt x="108240" y="31571"/>
                  </a:cubicBezTo>
                  <a:cubicBezTo>
                    <a:pt x="79827" y="33921"/>
                    <a:pt x="0" y="39255"/>
                    <a:pt x="0" y="39255"/>
                  </a:cubicBezTo>
                  <a:lnTo>
                    <a:pt x="211" y="62334"/>
                  </a:lnTo>
                  <a:lnTo>
                    <a:pt x="423" y="85414"/>
                  </a:lnTo>
                  <a:cubicBezTo>
                    <a:pt x="423" y="85414"/>
                    <a:pt x="80328" y="89322"/>
                    <a:pt x="108768" y="91170"/>
                  </a:cubicBezTo>
                  <a:cubicBezTo>
                    <a:pt x="137208" y="93019"/>
                    <a:pt x="212888" y="105879"/>
                    <a:pt x="242595" y="113404"/>
                  </a:cubicBezTo>
                  <a:cubicBezTo>
                    <a:pt x="272303" y="120904"/>
                    <a:pt x="311912" y="120085"/>
                    <a:pt x="365332" y="116943"/>
                  </a:cubicBezTo>
                  <a:cubicBezTo>
                    <a:pt x="418752" y="113801"/>
                    <a:pt x="496757" y="87104"/>
                    <a:pt x="518331" y="82060"/>
                  </a:cubicBezTo>
                  <a:cubicBezTo>
                    <a:pt x="539905" y="77016"/>
                    <a:pt x="595121" y="83328"/>
                    <a:pt x="595121" y="83328"/>
                  </a:cubicBezTo>
                  <a:lnTo>
                    <a:pt x="594883" y="57079"/>
                  </a:lnTo>
                  <a:lnTo>
                    <a:pt x="594645" y="30832"/>
                  </a:lnTo>
                  <a:cubicBezTo>
                    <a:pt x="594645" y="30832"/>
                    <a:pt x="539562" y="38120"/>
                    <a:pt x="517882" y="33446"/>
                  </a:cubicBezTo>
                  <a:cubicBezTo>
                    <a:pt x="496229" y="28772"/>
                    <a:pt x="417749" y="3475"/>
                    <a:pt x="364276" y="1283"/>
                  </a:cubicBez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6156BCF-7B80-F593-5578-F8DA6AFEA9EB}"/>
                </a:ext>
              </a:extLst>
            </p:cNvPr>
            <p:cNvSpPr/>
            <p:nvPr/>
          </p:nvSpPr>
          <p:spPr>
            <a:xfrm rot="19649903" flipH="1">
              <a:off x="215862" y="1390081"/>
              <a:ext cx="394133" cy="95029"/>
            </a:xfrm>
            <a:custGeom>
              <a:avLst/>
              <a:gdLst>
                <a:gd name="connsiteX0" fmla="*/ 264 w 247190"/>
                <a:gd name="connsiteY0" fmla="*/ 29813 h 59599"/>
                <a:gd name="connsiteX1" fmla="*/ 528 w 247190"/>
                <a:gd name="connsiteY1" fmla="*/ 59599 h 59599"/>
                <a:gd name="connsiteX2" fmla="*/ 247190 w 247190"/>
                <a:gd name="connsiteY2" fmla="*/ 27621 h 59599"/>
                <a:gd name="connsiteX3" fmla="*/ 0 w 247190"/>
                <a:gd name="connsiteY3" fmla="*/ 0 h 59599"/>
                <a:gd name="connsiteX4" fmla="*/ 264 w 247190"/>
                <a:gd name="connsiteY4" fmla="*/ 29786 h 5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90" h="59599">
                  <a:moveTo>
                    <a:pt x="264" y="29813"/>
                  </a:moveTo>
                  <a:lnTo>
                    <a:pt x="528" y="59599"/>
                  </a:lnTo>
                  <a:cubicBezTo>
                    <a:pt x="528" y="59599"/>
                    <a:pt x="175602" y="49037"/>
                    <a:pt x="247190" y="27621"/>
                  </a:cubicBezTo>
                  <a:cubicBezTo>
                    <a:pt x="175206" y="7473"/>
                    <a:pt x="0" y="0"/>
                    <a:pt x="0" y="0"/>
                  </a:cubicBezTo>
                  <a:lnTo>
                    <a:pt x="264" y="29786"/>
                  </a:lnTo>
                  <a:close/>
                </a:path>
              </a:pathLst>
            </a:custGeom>
            <a:gradFill>
              <a:gsLst>
                <a:gs pos="0">
                  <a:srgbClr val="C34A60"/>
                </a:gs>
                <a:gs pos="55000">
                  <a:srgbClr val="C34A60"/>
                </a:gs>
                <a:gs pos="53000">
                  <a:srgbClr val="F25C78"/>
                </a:gs>
                <a:gs pos="98000">
                  <a:srgbClr val="F25C78"/>
                </a:gs>
              </a:gsLst>
              <a:lin ang="161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0859428-8242-F3F8-379A-C28591A48111}"/>
                </a:ext>
              </a:extLst>
            </p:cNvPr>
            <p:cNvSpPr/>
            <p:nvPr/>
          </p:nvSpPr>
          <p:spPr>
            <a:xfrm rot="19649903" flipH="1">
              <a:off x="698233" y="1129715"/>
              <a:ext cx="37553" cy="231425"/>
            </a:xfrm>
            <a:custGeom>
              <a:avLst/>
              <a:gdLst>
                <a:gd name="connsiteX0" fmla="*/ 1571 w 37553"/>
                <a:gd name="connsiteY0" fmla="*/ 202214 h 231425"/>
                <a:gd name="connsiteX1" fmla="*/ 4965 w 37553"/>
                <a:gd name="connsiteY1" fmla="*/ 214833 h 231425"/>
                <a:gd name="connsiteX2" fmla="*/ 37553 w 37553"/>
                <a:gd name="connsiteY2" fmla="*/ 231127 h 231425"/>
                <a:gd name="connsiteX3" fmla="*/ 21596 w 37553"/>
                <a:gd name="connsiteY3" fmla="*/ 187885 h 231425"/>
                <a:gd name="connsiteX4" fmla="*/ 21596 w 37553"/>
                <a:gd name="connsiteY4" fmla="*/ 187844 h 231425"/>
                <a:gd name="connsiteX5" fmla="*/ 1571 w 37553"/>
                <a:gd name="connsiteY5" fmla="*/ 202214 h 231425"/>
                <a:gd name="connsiteX6" fmla="*/ 36 w 37553"/>
                <a:gd name="connsiteY6" fmla="*/ 29744 h 231425"/>
                <a:gd name="connsiteX7" fmla="*/ 20291 w 37553"/>
                <a:gd name="connsiteY7" fmla="*/ 43766 h 231425"/>
                <a:gd name="connsiteX8" fmla="*/ 35492 w 37553"/>
                <a:gd name="connsiteY8" fmla="*/ 228 h 231425"/>
                <a:gd name="connsiteX9" fmla="*/ 3197 w 37553"/>
                <a:gd name="connsiteY9" fmla="*/ 17071 h 231425"/>
                <a:gd name="connsiteX10" fmla="*/ 36 w 37553"/>
                <a:gd name="connsiteY10" fmla="*/ 29744 h 23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53" h="231425">
                  <a:moveTo>
                    <a:pt x="1571" y="202214"/>
                  </a:moveTo>
                  <a:cubicBezTo>
                    <a:pt x="1399" y="205630"/>
                    <a:pt x="2375" y="209791"/>
                    <a:pt x="4965" y="214833"/>
                  </a:cubicBezTo>
                  <a:cubicBezTo>
                    <a:pt x="15322" y="235000"/>
                    <a:pt x="37553" y="231127"/>
                    <a:pt x="37553" y="231127"/>
                  </a:cubicBezTo>
                  <a:lnTo>
                    <a:pt x="21596" y="187885"/>
                  </a:lnTo>
                  <a:lnTo>
                    <a:pt x="21596" y="187844"/>
                  </a:lnTo>
                  <a:cubicBezTo>
                    <a:pt x="12943" y="188412"/>
                    <a:pt x="2088" y="191964"/>
                    <a:pt x="1571" y="202214"/>
                  </a:cubicBezTo>
                  <a:close/>
                  <a:moveTo>
                    <a:pt x="36" y="29744"/>
                  </a:moveTo>
                  <a:cubicBezTo>
                    <a:pt x="737" y="39984"/>
                    <a:pt x="11639" y="43355"/>
                    <a:pt x="20291" y="43766"/>
                  </a:cubicBezTo>
                  <a:lnTo>
                    <a:pt x="35492" y="228"/>
                  </a:lnTo>
                  <a:cubicBezTo>
                    <a:pt x="35492" y="228"/>
                    <a:pt x="13175" y="-3266"/>
                    <a:pt x="3197" y="17071"/>
                  </a:cubicBezTo>
                  <a:cubicBezTo>
                    <a:pt x="702" y="22155"/>
                    <a:pt x="-198" y="26331"/>
                    <a:pt x="36" y="29744"/>
                  </a:cubicBezTo>
                  <a:close/>
                </a:path>
              </a:pathLst>
            </a:custGeom>
            <a:solidFill>
              <a:schemeClr val="bg1"/>
            </a:soli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2136085-3A69-E49E-DA61-A6404221F0BA}"/>
                </a:ext>
              </a:extLst>
            </p:cNvPr>
            <p:cNvSpPr/>
            <p:nvPr/>
          </p:nvSpPr>
          <p:spPr>
            <a:xfrm rot="19649903" flipH="1">
              <a:off x="469677" y="1340399"/>
              <a:ext cx="68629" cy="77260"/>
            </a:xfrm>
            <a:custGeom>
              <a:avLst/>
              <a:gdLst>
                <a:gd name="connsiteX0" fmla="*/ 4225 w 43042"/>
                <a:gd name="connsiteY0" fmla="*/ 24188 h 48455"/>
                <a:gd name="connsiteX1" fmla="*/ 422 w 43042"/>
                <a:gd name="connsiteY1" fmla="*/ 48456 h 48455"/>
                <a:gd name="connsiteX2" fmla="*/ 35754 w 43042"/>
                <a:gd name="connsiteY2" fmla="*/ 44864 h 48455"/>
                <a:gd name="connsiteX3" fmla="*/ 43042 w 43042"/>
                <a:gd name="connsiteY3" fmla="*/ 23845 h 48455"/>
                <a:gd name="connsiteX4" fmla="*/ 35384 w 43042"/>
                <a:gd name="connsiteY4" fmla="*/ 2958 h 48455"/>
                <a:gd name="connsiteX5" fmla="*/ 0 w 43042"/>
                <a:gd name="connsiteY5" fmla="*/ 0 h 48455"/>
                <a:gd name="connsiteX6" fmla="*/ 4225 w 43042"/>
                <a:gd name="connsiteY6" fmla="*/ 24188 h 4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42" h="48455">
                  <a:moveTo>
                    <a:pt x="4225" y="24188"/>
                  </a:moveTo>
                  <a:lnTo>
                    <a:pt x="422" y="48456"/>
                  </a:lnTo>
                  <a:lnTo>
                    <a:pt x="35754" y="44864"/>
                  </a:lnTo>
                  <a:lnTo>
                    <a:pt x="43042" y="23845"/>
                  </a:lnTo>
                  <a:lnTo>
                    <a:pt x="35384" y="2958"/>
                  </a:lnTo>
                  <a:lnTo>
                    <a:pt x="0" y="0"/>
                  </a:lnTo>
                  <a:lnTo>
                    <a:pt x="4225" y="24188"/>
                  </a:lnTo>
                  <a:close/>
                </a:path>
              </a:pathLst>
            </a:custGeom>
            <a:solidFill>
              <a:srgbClr val="000000"/>
            </a:soli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2101B81-79AC-47D2-2C5B-6C4D5E007A98}"/>
                </a:ext>
              </a:extLst>
            </p:cNvPr>
            <p:cNvSpPr/>
            <p:nvPr/>
          </p:nvSpPr>
          <p:spPr>
            <a:xfrm rot="19649903" flipH="1">
              <a:off x="959641" y="1226713"/>
              <a:ext cx="187151" cy="94946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6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4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6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4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93A29B-331C-6DF5-A2C1-C07ED0E0969E}"/>
                </a:ext>
              </a:extLst>
            </p:cNvPr>
            <p:cNvSpPr/>
            <p:nvPr/>
          </p:nvSpPr>
          <p:spPr>
            <a:xfrm rot="19649903" flipH="1">
              <a:off x="184100" y="1702538"/>
              <a:ext cx="187151" cy="102904"/>
            </a:xfrm>
            <a:custGeom>
              <a:avLst/>
              <a:gdLst>
                <a:gd name="connsiteX0" fmla="*/ 19145 w 117376"/>
                <a:gd name="connsiteY0" fmla="*/ 687 h 64538"/>
                <a:gd name="connsiteX1" fmla="*/ 97677 w 117376"/>
                <a:gd name="connsiteY1" fmla="*/ 1 h 64538"/>
                <a:gd name="connsiteX2" fmla="*/ 106048 w 117376"/>
                <a:gd name="connsiteY2" fmla="*/ 2008 h 64538"/>
                <a:gd name="connsiteX3" fmla="*/ 110775 w 117376"/>
                <a:gd name="connsiteY3" fmla="*/ 5441 h 64538"/>
                <a:gd name="connsiteX4" fmla="*/ 113046 w 117376"/>
                <a:gd name="connsiteY4" fmla="*/ 8055 h 64538"/>
                <a:gd name="connsiteX5" fmla="*/ 115079 w 117376"/>
                <a:gd name="connsiteY5" fmla="*/ 11514 h 64538"/>
                <a:gd name="connsiteX6" fmla="*/ 116109 w 117376"/>
                <a:gd name="connsiteY6" fmla="*/ 14128 h 64538"/>
                <a:gd name="connsiteX7" fmla="*/ 116901 w 117376"/>
                <a:gd name="connsiteY7" fmla="*/ 17561 h 64538"/>
                <a:gd name="connsiteX8" fmla="*/ 117165 w 117376"/>
                <a:gd name="connsiteY8" fmla="*/ 20202 h 64538"/>
                <a:gd name="connsiteX9" fmla="*/ 117192 w 117376"/>
                <a:gd name="connsiteY9" fmla="*/ 20809 h 64538"/>
                <a:gd name="connsiteX10" fmla="*/ 117376 w 117376"/>
                <a:gd name="connsiteY10" fmla="*/ 42753 h 64538"/>
                <a:gd name="connsiteX11" fmla="*/ 117324 w 117376"/>
                <a:gd name="connsiteY11" fmla="*/ 44548 h 64538"/>
                <a:gd name="connsiteX12" fmla="*/ 116795 w 117376"/>
                <a:gd name="connsiteY12" fmla="*/ 48008 h 64538"/>
                <a:gd name="connsiteX13" fmla="*/ 116030 w 117376"/>
                <a:gd name="connsiteY13" fmla="*/ 50622 h 64538"/>
                <a:gd name="connsiteX14" fmla="*/ 114392 w 117376"/>
                <a:gd name="connsiteY14" fmla="*/ 54107 h 64538"/>
                <a:gd name="connsiteX15" fmla="*/ 112518 w 117376"/>
                <a:gd name="connsiteY15" fmla="*/ 56748 h 64538"/>
                <a:gd name="connsiteX16" fmla="*/ 108873 w 117376"/>
                <a:gd name="connsiteY16" fmla="*/ 60260 h 64538"/>
                <a:gd name="connsiteX17" fmla="*/ 98232 w 117376"/>
                <a:gd name="connsiteY17" fmla="*/ 63851 h 64538"/>
                <a:gd name="connsiteX18" fmla="*/ 19699 w 117376"/>
                <a:gd name="connsiteY18" fmla="*/ 64538 h 64538"/>
                <a:gd name="connsiteX19" fmla="*/ 9005 w 117376"/>
                <a:gd name="connsiteY19" fmla="*/ 61132 h 64538"/>
                <a:gd name="connsiteX20" fmla="*/ 5308 w 117376"/>
                <a:gd name="connsiteY20" fmla="*/ 57699 h 64538"/>
                <a:gd name="connsiteX21" fmla="*/ 3380 w 117376"/>
                <a:gd name="connsiteY21" fmla="*/ 55084 h 64538"/>
                <a:gd name="connsiteX22" fmla="*/ 1690 w 117376"/>
                <a:gd name="connsiteY22" fmla="*/ 51625 h 64538"/>
                <a:gd name="connsiteX23" fmla="*/ 871 w 117376"/>
                <a:gd name="connsiteY23" fmla="*/ 49038 h 64538"/>
                <a:gd name="connsiteX24" fmla="*/ 290 w 117376"/>
                <a:gd name="connsiteY24" fmla="*/ 45578 h 64538"/>
                <a:gd name="connsiteX25" fmla="*/ 185 w 117376"/>
                <a:gd name="connsiteY25" fmla="*/ 43783 h 64538"/>
                <a:gd name="connsiteX26" fmla="*/ 0 w 117376"/>
                <a:gd name="connsiteY26" fmla="*/ 21839 h 64538"/>
                <a:gd name="connsiteX27" fmla="*/ 0 w 117376"/>
                <a:gd name="connsiteY27" fmla="*/ 21232 h 64538"/>
                <a:gd name="connsiteX28" fmla="*/ 211 w 117376"/>
                <a:gd name="connsiteY28" fmla="*/ 18591 h 64538"/>
                <a:gd name="connsiteX29" fmla="*/ 951 w 117376"/>
                <a:gd name="connsiteY29" fmla="*/ 15158 h 64538"/>
                <a:gd name="connsiteX30" fmla="*/ 1928 w 117376"/>
                <a:gd name="connsiteY30" fmla="*/ 12517 h 64538"/>
                <a:gd name="connsiteX31" fmla="*/ 3908 w 117376"/>
                <a:gd name="connsiteY31" fmla="*/ 9032 h 64538"/>
                <a:gd name="connsiteX32" fmla="*/ 6126 w 117376"/>
                <a:gd name="connsiteY32" fmla="*/ 6365 h 64538"/>
                <a:gd name="connsiteX33" fmla="*/ 10800 w 117376"/>
                <a:gd name="connsiteY33" fmla="*/ 2853 h 64538"/>
                <a:gd name="connsiteX34" fmla="*/ 19118 w 117376"/>
                <a:gd name="connsiteY34" fmla="*/ 687 h 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38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3"/>
                    <a:pt x="109375" y="4015"/>
                    <a:pt x="110775" y="5441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8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3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5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7"/>
                    <a:pt x="108873" y="60260"/>
                  </a:cubicBezTo>
                  <a:cubicBezTo>
                    <a:pt x="105837" y="62505"/>
                    <a:pt x="102166" y="63825"/>
                    <a:pt x="98232" y="63851"/>
                  </a:cubicBezTo>
                  <a:lnTo>
                    <a:pt x="19699" y="64538"/>
                  </a:lnTo>
                  <a:cubicBezTo>
                    <a:pt x="15765" y="64564"/>
                    <a:pt x="12094" y="63323"/>
                    <a:pt x="9005" y="61132"/>
                  </a:cubicBezTo>
                  <a:cubicBezTo>
                    <a:pt x="7631" y="60181"/>
                    <a:pt x="6338" y="59019"/>
                    <a:pt x="5308" y="57699"/>
                  </a:cubicBezTo>
                  <a:cubicBezTo>
                    <a:pt x="4595" y="56880"/>
                    <a:pt x="3935" y="56009"/>
                    <a:pt x="3380" y="55084"/>
                  </a:cubicBezTo>
                  <a:cubicBezTo>
                    <a:pt x="2720" y="54002"/>
                    <a:pt x="2139" y="52866"/>
                    <a:pt x="1690" y="51625"/>
                  </a:cubicBezTo>
                  <a:cubicBezTo>
                    <a:pt x="1373" y="50807"/>
                    <a:pt x="1083" y="49909"/>
                    <a:pt x="871" y="49038"/>
                  </a:cubicBezTo>
                  <a:cubicBezTo>
                    <a:pt x="581" y="47928"/>
                    <a:pt x="370" y="46767"/>
                    <a:pt x="290" y="45578"/>
                  </a:cubicBezTo>
                  <a:cubicBezTo>
                    <a:pt x="238" y="44971"/>
                    <a:pt x="211" y="44364"/>
                    <a:pt x="185" y="43783"/>
                  </a:cubicBezTo>
                  <a:lnTo>
                    <a:pt x="0" y="21839"/>
                  </a:lnTo>
                  <a:cubicBezTo>
                    <a:pt x="0" y="21628"/>
                    <a:pt x="0" y="21443"/>
                    <a:pt x="0" y="21232"/>
                  </a:cubicBezTo>
                  <a:cubicBezTo>
                    <a:pt x="0" y="20334"/>
                    <a:pt x="53" y="19462"/>
                    <a:pt x="211" y="18591"/>
                  </a:cubicBezTo>
                  <a:cubicBezTo>
                    <a:pt x="343" y="17403"/>
                    <a:pt x="581" y="16267"/>
                    <a:pt x="951" y="15158"/>
                  </a:cubicBezTo>
                  <a:cubicBezTo>
                    <a:pt x="1215" y="14234"/>
                    <a:pt x="1505" y="13389"/>
                    <a:pt x="1928" y="12517"/>
                  </a:cubicBezTo>
                  <a:cubicBezTo>
                    <a:pt x="2482" y="11276"/>
                    <a:pt x="3116" y="10141"/>
                    <a:pt x="3908" y="9032"/>
                  </a:cubicBezTo>
                  <a:cubicBezTo>
                    <a:pt x="4568" y="8055"/>
                    <a:pt x="5281" y="7157"/>
                    <a:pt x="6126" y="6365"/>
                  </a:cubicBezTo>
                  <a:cubicBezTo>
                    <a:pt x="7526" y="4912"/>
                    <a:pt x="9084" y="3724"/>
                    <a:pt x="10800" y="2853"/>
                  </a:cubicBezTo>
                  <a:cubicBezTo>
                    <a:pt x="13335" y="1480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A5B8D9D-C56D-2812-2955-A21951857FA0}"/>
                </a:ext>
              </a:extLst>
            </p:cNvPr>
            <p:cNvSpPr/>
            <p:nvPr/>
          </p:nvSpPr>
          <p:spPr>
            <a:xfrm rot="19649903" flipH="1">
              <a:off x="-24967" y="1367901"/>
              <a:ext cx="187150" cy="102862"/>
            </a:xfrm>
            <a:custGeom>
              <a:avLst/>
              <a:gdLst>
                <a:gd name="connsiteX0" fmla="*/ 19145 w 117376"/>
                <a:gd name="connsiteY0" fmla="*/ 687 h 64512"/>
                <a:gd name="connsiteX1" fmla="*/ 97677 w 117376"/>
                <a:gd name="connsiteY1" fmla="*/ 1 h 64512"/>
                <a:gd name="connsiteX2" fmla="*/ 106048 w 117376"/>
                <a:gd name="connsiteY2" fmla="*/ 2008 h 64512"/>
                <a:gd name="connsiteX3" fmla="*/ 110775 w 117376"/>
                <a:gd name="connsiteY3" fmla="*/ 5440 h 64512"/>
                <a:gd name="connsiteX4" fmla="*/ 113046 w 117376"/>
                <a:gd name="connsiteY4" fmla="*/ 8055 h 64512"/>
                <a:gd name="connsiteX5" fmla="*/ 115079 w 117376"/>
                <a:gd name="connsiteY5" fmla="*/ 11514 h 64512"/>
                <a:gd name="connsiteX6" fmla="*/ 116109 w 117376"/>
                <a:gd name="connsiteY6" fmla="*/ 14128 h 64512"/>
                <a:gd name="connsiteX7" fmla="*/ 116901 w 117376"/>
                <a:gd name="connsiteY7" fmla="*/ 17561 h 64512"/>
                <a:gd name="connsiteX8" fmla="*/ 117165 w 117376"/>
                <a:gd name="connsiteY8" fmla="*/ 20202 h 64512"/>
                <a:gd name="connsiteX9" fmla="*/ 117192 w 117376"/>
                <a:gd name="connsiteY9" fmla="*/ 20809 h 64512"/>
                <a:gd name="connsiteX10" fmla="*/ 117376 w 117376"/>
                <a:gd name="connsiteY10" fmla="*/ 42752 h 64512"/>
                <a:gd name="connsiteX11" fmla="*/ 117324 w 117376"/>
                <a:gd name="connsiteY11" fmla="*/ 44548 h 64512"/>
                <a:gd name="connsiteX12" fmla="*/ 116796 w 117376"/>
                <a:gd name="connsiteY12" fmla="*/ 48008 h 64512"/>
                <a:gd name="connsiteX13" fmla="*/ 116030 w 117376"/>
                <a:gd name="connsiteY13" fmla="*/ 50622 h 64512"/>
                <a:gd name="connsiteX14" fmla="*/ 114392 w 117376"/>
                <a:gd name="connsiteY14" fmla="*/ 54107 h 64512"/>
                <a:gd name="connsiteX15" fmla="*/ 112518 w 117376"/>
                <a:gd name="connsiteY15" fmla="*/ 56748 h 64512"/>
                <a:gd name="connsiteX16" fmla="*/ 108874 w 117376"/>
                <a:gd name="connsiteY16" fmla="*/ 60233 h 64512"/>
                <a:gd name="connsiteX17" fmla="*/ 98232 w 117376"/>
                <a:gd name="connsiteY17" fmla="*/ 63825 h 64512"/>
                <a:gd name="connsiteX18" fmla="*/ 19699 w 117376"/>
                <a:gd name="connsiteY18" fmla="*/ 64512 h 64512"/>
                <a:gd name="connsiteX19" fmla="*/ 9005 w 117376"/>
                <a:gd name="connsiteY19" fmla="*/ 61105 h 64512"/>
                <a:gd name="connsiteX20" fmla="*/ 5308 w 117376"/>
                <a:gd name="connsiteY20" fmla="*/ 57672 h 64512"/>
                <a:gd name="connsiteX21" fmla="*/ 3380 w 117376"/>
                <a:gd name="connsiteY21" fmla="*/ 55058 h 64512"/>
                <a:gd name="connsiteX22" fmla="*/ 1690 w 117376"/>
                <a:gd name="connsiteY22" fmla="*/ 51599 h 64512"/>
                <a:gd name="connsiteX23" fmla="*/ 871 w 117376"/>
                <a:gd name="connsiteY23" fmla="*/ 49011 h 64512"/>
                <a:gd name="connsiteX24" fmla="*/ 290 w 117376"/>
                <a:gd name="connsiteY24" fmla="*/ 45552 h 64512"/>
                <a:gd name="connsiteX25" fmla="*/ 185 w 117376"/>
                <a:gd name="connsiteY25" fmla="*/ 43756 h 64512"/>
                <a:gd name="connsiteX26" fmla="*/ 0 w 117376"/>
                <a:gd name="connsiteY26" fmla="*/ 21812 h 64512"/>
                <a:gd name="connsiteX27" fmla="*/ 0 w 117376"/>
                <a:gd name="connsiteY27" fmla="*/ 21205 h 64512"/>
                <a:gd name="connsiteX28" fmla="*/ 211 w 117376"/>
                <a:gd name="connsiteY28" fmla="*/ 18564 h 64512"/>
                <a:gd name="connsiteX29" fmla="*/ 951 w 117376"/>
                <a:gd name="connsiteY29" fmla="*/ 15132 h 64512"/>
                <a:gd name="connsiteX30" fmla="*/ 1928 w 117376"/>
                <a:gd name="connsiteY30" fmla="*/ 12491 h 64512"/>
                <a:gd name="connsiteX31" fmla="*/ 3908 w 117376"/>
                <a:gd name="connsiteY31" fmla="*/ 9005 h 64512"/>
                <a:gd name="connsiteX32" fmla="*/ 6126 w 117376"/>
                <a:gd name="connsiteY32" fmla="*/ 6338 h 64512"/>
                <a:gd name="connsiteX33" fmla="*/ 10800 w 117376"/>
                <a:gd name="connsiteY33" fmla="*/ 2826 h 64512"/>
                <a:gd name="connsiteX34" fmla="*/ 19118 w 117376"/>
                <a:gd name="connsiteY34" fmla="*/ 661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64512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87"/>
                    <a:pt x="106048" y="2008"/>
                  </a:cubicBezTo>
                  <a:cubicBezTo>
                    <a:pt x="107764" y="2852"/>
                    <a:pt x="109375" y="4015"/>
                    <a:pt x="110775" y="5440"/>
                  </a:cubicBezTo>
                  <a:cubicBezTo>
                    <a:pt x="111620" y="6206"/>
                    <a:pt x="112386" y="7078"/>
                    <a:pt x="113046" y="8055"/>
                  </a:cubicBezTo>
                  <a:cubicBezTo>
                    <a:pt x="113838" y="9137"/>
                    <a:pt x="114524" y="10273"/>
                    <a:pt x="115079" y="11514"/>
                  </a:cubicBezTo>
                  <a:cubicBezTo>
                    <a:pt x="115501" y="12359"/>
                    <a:pt x="115845" y="13230"/>
                    <a:pt x="116109" y="14128"/>
                  </a:cubicBezTo>
                  <a:cubicBezTo>
                    <a:pt x="116478" y="15237"/>
                    <a:pt x="116769" y="16373"/>
                    <a:pt x="116901" y="17561"/>
                  </a:cubicBezTo>
                  <a:cubicBezTo>
                    <a:pt x="117060" y="18406"/>
                    <a:pt x="117165" y="19304"/>
                    <a:pt x="117165" y="20202"/>
                  </a:cubicBezTo>
                  <a:cubicBezTo>
                    <a:pt x="117192" y="20413"/>
                    <a:pt x="117192" y="20598"/>
                    <a:pt x="117192" y="20809"/>
                  </a:cubicBezTo>
                  <a:lnTo>
                    <a:pt x="117376" y="42752"/>
                  </a:lnTo>
                  <a:cubicBezTo>
                    <a:pt x="117376" y="43360"/>
                    <a:pt x="117376" y="43967"/>
                    <a:pt x="117324" y="44548"/>
                  </a:cubicBezTo>
                  <a:cubicBezTo>
                    <a:pt x="117244" y="45763"/>
                    <a:pt x="117086" y="46898"/>
                    <a:pt x="116796" y="48008"/>
                  </a:cubicBezTo>
                  <a:cubicBezTo>
                    <a:pt x="116584" y="48905"/>
                    <a:pt x="116346" y="49777"/>
                    <a:pt x="116030" y="50622"/>
                  </a:cubicBezTo>
                  <a:cubicBezTo>
                    <a:pt x="115581" y="51863"/>
                    <a:pt x="115053" y="52998"/>
                    <a:pt x="114392" y="54107"/>
                  </a:cubicBezTo>
                  <a:cubicBezTo>
                    <a:pt x="113838" y="55058"/>
                    <a:pt x="113231" y="55930"/>
                    <a:pt x="112518" y="56748"/>
                  </a:cubicBezTo>
                  <a:cubicBezTo>
                    <a:pt x="111488" y="58068"/>
                    <a:pt x="110247" y="59256"/>
                    <a:pt x="108874" y="60233"/>
                  </a:cubicBezTo>
                  <a:cubicBezTo>
                    <a:pt x="105837" y="62478"/>
                    <a:pt x="102166" y="63799"/>
                    <a:pt x="98232" y="63825"/>
                  </a:cubicBezTo>
                  <a:lnTo>
                    <a:pt x="19699" y="64512"/>
                  </a:lnTo>
                  <a:cubicBezTo>
                    <a:pt x="15765" y="64538"/>
                    <a:pt x="12094" y="63297"/>
                    <a:pt x="9005" y="61105"/>
                  </a:cubicBezTo>
                  <a:cubicBezTo>
                    <a:pt x="7631" y="60155"/>
                    <a:pt x="6338" y="58992"/>
                    <a:pt x="5308" y="57672"/>
                  </a:cubicBezTo>
                  <a:cubicBezTo>
                    <a:pt x="4595" y="56854"/>
                    <a:pt x="3935" y="55982"/>
                    <a:pt x="3380" y="55058"/>
                  </a:cubicBezTo>
                  <a:cubicBezTo>
                    <a:pt x="2720" y="53975"/>
                    <a:pt x="2139" y="52840"/>
                    <a:pt x="1690" y="51599"/>
                  </a:cubicBezTo>
                  <a:cubicBezTo>
                    <a:pt x="1373" y="50780"/>
                    <a:pt x="1083" y="49882"/>
                    <a:pt x="871" y="49011"/>
                  </a:cubicBezTo>
                  <a:cubicBezTo>
                    <a:pt x="581" y="47902"/>
                    <a:pt x="370" y="46740"/>
                    <a:pt x="290" y="45552"/>
                  </a:cubicBezTo>
                  <a:cubicBezTo>
                    <a:pt x="238" y="44944"/>
                    <a:pt x="211" y="44337"/>
                    <a:pt x="185" y="43756"/>
                  </a:cubicBezTo>
                  <a:lnTo>
                    <a:pt x="0" y="21812"/>
                  </a:lnTo>
                  <a:cubicBezTo>
                    <a:pt x="0" y="21601"/>
                    <a:pt x="0" y="21416"/>
                    <a:pt x="0" y="21205"/>
                  </a:cubicBezTo>
                  <a:cubicBezTo>
                    <a:pt x="0" y="20307"/>
                    <a:pt x="53" y="19436"/>
                    <a:pt x="211" y="18564"/>
                  </a:cubicBezTo>
                  <a:cubicBezTo>
                    <a:pt x="343" y="17376"/>
                    <a:pt x="581" y="16241"/>
                    <a:pt x="951" y="15132"/>
                  </a:cubicBezTo>
                  <a:cubicBezTo>
                    <a:pt x="1215" y="14207"/>
                    <a:pt x="1505" y="13362"/>
                    <a:pt x="1928" y="12491"/>
                  </a:cubicBezTo>
                  <a:cubicBezTo>
                    <a:pt x="2482" y="11250"/>
                    <a:pt x="3116" y="10114"/>
                    <a:pt x="3908" y="9005"/>
                  </a:cubicBezTo>
                  <a:cubicBezTo>
                    <a:pt x="4568" y="8028"/>
                    <a:pt x="5281" y="7130"/>
                    <a:pt x="6126" y="6338"/>
                  </a:cubicBezTo>
                  <a:cubicBezTo>
                    <a:pt x="7526" y="4886"/>
                    <a:pt x="9084" y="3698"/>
                    <a:pt x="10800" y="2826"/>
                  </a:cubicBezTo>
                  <a:cubicBezTo>
                    <a:pt x="13335" y="1453"/>
                    <a:pt x="16134" y="687"/>
                    <a:pt x="19118" y="661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A7CC769-EF40-7E3D-EBED-D385FB2558DA}"/>
                </a:ext>
              </a:extLst>
            </p:cNvPr>
            <p:cNvSpPr/>
            <p:nvPr/>
          </p:nvSpPr>
          <p:spPr>
            <a:xfrm rot="19649903" flipH="1">
              <a:off x="744379" y="882099"/>
              <a:ext cx="187150" cy="94946"/>
            </a:xfrm>
            <a:custGeom>
              <a:avLst/>
              <a:gdLst>
                <a:gd name="connsiteX0" fmla="*/ 19145 w 117376"/>
                <a:gd name="connsiteY0" fmla="*/ 687 h 59547"/>
                <a:gd name="connsiteX1" fmla="*/ 97677 w 117376"/>
                <a:gd name="connsiteY1" fmla="*/ 1 h 59547"/>
                <a:gd name="connsiteX2" fmla="*/ 106048 w 117376"/>
                <a:gd name="connsiteY2" fmla="*/ 1849 h 59547"/>
                <a:gd name="connsiteX3" fmla="*/ 110775 w 117376"/>
                <a:gd name="connsiteY3" fmla="*/ 4992 h 59547"/>
                <a:gd name="connsiteX4" fmla="*/ 113046 w 117376"/>
                <a:gd name="connsiteY4" fmla="*/ 7394 h 59547"/>
                <a:gd name="connsiteX5" fmla="*/ 115079 w 117376"/>
                <a:gd name="connsiteY5" fmla="*/ 10563 h 59547"/>
                <a:gd name="connsiteX6" fmla="*/ 116109 w 117376"/>
                <a:gd name="connsiteY6" fmla="*/ 12992 h 59547"/>
                <a:gd name="connsiteX7" fmla="*/ 116901 w 117376"/>
                <a:gd name="connsiteY7" fmla="*/ 16161 h 59547"/>
                <a:gd name="connsiteX8" fmla="*/ 117165 w 117376"/>
                <a:gd name="connsiteY8" fmla="*/ 18591 h 59547"/>
                <a:gd name="connsiteX9" fmla="*/ 117192 w 117376"/>
                <a:gd name="connsiteY9" fmla="*/ 19145 h 59547"/>
                <a:gd name="connsiteX10" fmla="*/ 117376 w 117376"/>
                <a:gd name="connsiteY10" fmla="*/ 39373 h 59547"/>
                <a:gd name="connsiteX11" fmla="*/ 117324 w 117376"/>
                <a:gd name="connsiteY11" fmla="*/ 41036 h 59547"/>
                <a:gd name="connsiteX12" fmla="*/ 116795 w 117376"/>
                <a:gd name="connsiteY12" fmla="*/ 44231 h 59547"/>
                <a:gd name="connsiteX13" fmla="*/ 116030 w 117376"/>
                <a:gd name="connsiteY13" fmla="*/ 46635 h 59547"/>
                <a:gd name="connsiteX14" fmla="*/ 114392 w 117376"/>
                <a:gd name="connsiteY14" fmla="*/ 49856 h 59547"/>
                <a:gd name="connsiteX15" fmla="*/ 112518 w 117376"/>
                <a:gd name="connsiteY15" fmla="*/ 52312 h 59547"/>
                <a:gd name="connsiteX16" fmla="*/ 108873 w 117376"/>
                <a:gd name="connsiteY16" fmla="*/ 55533 h 59547"/>
                <a:gd name="connsiteX17" fmla="*/ 98232 w 117376"/>
                <a:gd name="connsiteY17" fmla="*/ 58860 h 59547"/>
                <a:gd name="connsiteX18" fmla="*/ 19699 w 117376"/>
                <a:gd name="connsiteY18" fmla="*/ 59547 h 59547"/>
                <a:gd name="connsiteX19" fmla="*/ 9005 w 117376"/>
                <a:gd name="connsiteY19" fmla="*/ 56431 h 59547"/>
                <a:gd name="connsiteX20" fmla="*/ 5308 w 117376"/>
                <a:gd name="connsiteY20" fmla="*/ 53262 h 59547"/>
                <a:gd name="connsiteX21" fmla="*/ 3380 w 117376"/>
                <a:gd name="connsiteY21" fmla="*/ 50859 h 59547"/>
                <a:gd name="connsiteX22" fmla="*/ 1690 w 117376"/>
                <a:gd name="connsiteY22" fmla="*/ 47691 h 59547"/>
                <a:gd name="connsiteX23" fmla="*/ 871 w 117376"/>
                <a:gd name="connsiteY23" fmla="*/ 45288 h 59547"/>
                <a:gd name="connsiteX24" fmla="*/ 290 w 117376"/>
                <a:gd name="connsiteY24" fmla="*/ 42092 h 59547"/>
                <a:gd name="connsiteX25" fmla="*/ 185 w 117376"/>
                <a:gd name="connsiteY25" fmla="*/ 40429 h 59547"/>
                <a:gd name="connsiteX26" fmla="*/ 0 w 117376"/>
                <a:gd name="connsiteY26" fmla="*/ 20202 h 59547"/>
                <a:gd name="connsiteX27" fmla="*/ 0 w 117376"/>
                <a:gd name="connsiteY27" fmla="*/ 19647 h 59547"/>
                <a:gd name="connsiteX28" fmla="*/ 211 w 117376"/>
                <a:gd name="connsiteY28" fmla="*/ 17218 h 59547"/>
                <a:gd name="connsiteX29" fmla="*/ 951 w 117376"/>
                <a:gd name="connsiteY29" fmla="*/ 14049 h 59547"/>
                <a:gd name="connsiteX30" fmla="*/ 1928 w 117376"/>
                <a:gd name="connsiteY30" fmla="*/ 11620 h 59547"/>
                <a:gd name="connsiteX31" fmla="*/ 3908 w 117376"/>
                <a:gd name="connsiteY31" fmla="*/ 8398 h 59547"/>
                <a:gd name="connsiteX32" fmla="*/ 6126 w 117376"/>
                <a:gd name="connsiteY32" fmla="*/ 5942 h 59547"/>
                <a:gd name="connsiteX33" fmla="*/ 10800 w 117376"/>
                <a:gd name="connsiteY33" fmla="*/ 2694 h 59547"/>
                <a:gd name="connsiteX34" fmla="*/ 19118 w 117376"/>
                <a:gd name="connsiteY34" fmla="*/ 687 h 5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7376" h="59547">
                  <a:moveTo>
                    <a:pt x="19145" y="687"/>
                  </a:moveTo>
                  <a:lnTo>
                    <a:pt x="97677" y="1"/>
                  </a:lnTo>
                  <a:cubicBezTo>
                    <a:pt x="100661" y="-26"/>
                    <a:pt x="103487" y="634"/>
                    <a:pt x="106048" y="1849"/>
                  </a:cubicBezTo>
                  <a:cubicBezTo>
                    <a:pt x="107764" y="2615"/>
                    <a:pt x="109375" y="3698"/>
                    <a:pt x="110775" y="4992"/>
                  </a:cubicBezTo>
                  <a:cubicBezTo>
                    <a:pt x="111620" y="5705"/>
                    <a:pt x="112386" y="6497"/>
                    <a:pt x="113046" y="7394"/>
                  </a:cubicBezTo>
                  <a:cubicBezTo>
                    <a:pt x="113838" y="8398"/>
                    <a:pt x="114524" y="9454"/>
                    <a:pt x="115079" y="10563"/>
                  </a:cubicBezTo>
                  <a:cubicBezTo>
                    <a:pt x="115501" y="11355"/>
                    <a:pt x="115845" y="12148"/>
                    <a:pt x="116109" y="12992"/>
                  </a:cubicBezTo>
                  <a:cubicBezTo>
                    <a:pt x="116478" y="14022"/>
                    <a:pt x="116769" y="15079"/>
                    <a:pt x="116901" y="16161"/>
                  </a:cubicBezTo>
                  <a:cubicBezTo>
                    <a:pt x="117060" y="16953"/>
                    <a:pt x="117165" y="17772"/>
                    <a:pt x="117165" y="18591"/>
                  </a:cubicBezTo>
                  <a:cubicBezTo>
                    <a:pt x="117192" y="18776"/>
                    <a:pt x="117192" y="18960"/>
                    <a:pt x="117192" y="19145"/>
                  </a:cubicBezTo>
                  <a:lnTo>
                    <a:pt x="117376" y="39373"/>
                  </a:lnTo>
                  <a:cubicBezTo>
                    <a:pt x="117376" y="39927"/>
                    <a:pt x="117376" y="40482"/>
                    <a:pt x="117324" y="41036"/>
                  </a:cubicBezTo>
                  <a:cubicBezTo>
                    <a:pt x="117244" y="42145"/>
                    <a:pt x="117086" y="43202"/>
                    <a:pt x="116795" y="44231"/>
                  </a:cubicBezTo>
                  <a:cubicBezTo>
                    <a:pt x="116584" y="45050"/>
                    <a:pt x="116346" y="45869"/>
                    <a:pt x="116030" y="46635"/>
                  </a:cubicBezTo>
                  <a:cubicBezTo>
                    <a:pt x="115581" y="47770"/>
                    <a:pt x="115053" y="48826"/>
                    <a:pt x="114392" y="49856"/>
                  </a:cubicBezTo>
                  <a:cubicBezTo>
                    <a:pt x="113838" y="50727"/>
                    <a:pt x="113231" y="51520"/>
                    <a:pt x="112518" y="52312"/>
                  </a:cubicBezTo>
                  <a:cubicBezTo>
                    <a:pt x="111488" y="53527"/>
                    <a:pt x="110247" y="54635"/>
                    <a:pt x="108873" y="55533"/>
                  </a:cubicBezTo>
                  <a:cubicBezTo>
                    <a:pt x="105837" y="57593"/>
                    <a:pt x="102166" y="58808"/>
                    <a:pt x="98232" y="58860"/>
                  </a:cubicBezTo>
                  <a:lnTo>
                    <a:pt x="19699" y="59547"/>
                  </a:lnTo>
                  <a:cubicBezTo>
                    <a:pt x="15765" y="59573"/>
                    <a:pt x="12094" y="58438"/>
                    <a:pt x="9005" y="56431"/>
                  </a:cubicBezTo>
                  <a:cubicBezTo>
                    <a:pt x="7631" y="55533"/>
                    <a:pt x="6338" y="54477"/>
                    <a:pt x="5308" y="53262"/>
                  </a:cubicBezTo>
                  <a:cubicBezTo>
                    <a:pt x="4595" y="52497"/>
                    <a:pt x="3935" y="51704"/>
                    <a:pt x="3380" y="50859"/>
                  </a:cubicBezTo>
                  <a:cubicBezTo>
                    <a:pt x="2720" y="49856"/>
                    <a:pt x="2139" y="48800"/>
                    <a:pt x="1690" y="47691"/>
                  </a:cubicBezTo>
                  <a:cubicBezTo>
                    <a:pt x="1373" y="46925"/>
                    <a:pt x="1083" y="46106"/>
                    <a:pt x="871" y="45288"/>
                  </a:cubicBezTo>
                  <a:cubicBezTo>
                    <a:pt x="581" y="44258"/>
                    <a:pt x="370" y="43202"/>
                    <a:pt x="290" y="42092"/>
                  </a:cubicBezTo>
                  <a:cubicBezTo>
                    <a:pt x="238" y="41538"/>
                    <a:pt x="211" y="40984"/>
                    <a:pt x="185" y="40429"/>
                  </a:cubicBezTo>
                  <a:lnTo>
                    <a:pt x="0" y="20202"/>
                  </a:lnTo>
                  <a:cubicBezTo>
                    <a:pt x="0" y="20017"/>
                    <a:pt x="0" y="19832"/>
                    <a:pt x="0" y="19647"/>
                  </a:cubicBezTo>
                  <a:cubicBezTo>
                    <a:pt x="0" y="18829"/>
                    <a:pt x="53" y="18010"/>
                    <a:pt x="211" y="17218"/>
                  </a:cubicBezTo>
                  <a:cubicBezTo>
                    <a:pt x="343" y="16135"/>
                    <a:pt x="581" y="15079"/>
                    <a:pt x="951" y="14049"/>
                  </a:cubicBezTo>
                  <a:cubicBezTo>
                    <a:pt x="1215" y="13204"/>
                    <a:pt x="1505" y="12412"/>
                    <a:pt x="1928" y="11620"/>
                  </a:cubicBezTo>
                  <a:cubicBezTo>
                    <a:pt x="2482" y="10484"/>
                    <a:pt x="3116" y="9428"/>
                    <a:pt x="3908" y="8398"/>
                  </a:cubicBezTo>
                  <a:cubicBezTo>
                    <a:pt x="4568" y="7500"/>
                    <a:pt x="5281" y="6682"/>
                    <a:pt x="6126" y="5942"/>
                  </a:cubicBezTo>
                  <a:cubicBezTo>
                    <a:pt x="7526" y="4622"/>
                    <a:pt x="9084" y="3513"/>
                    <a:pt x="10800" y="2694"/>
                  </a:cubicBezTo>
                  <a:cubicBezTo>
                    <a:pt x="13335" y="1426"/>
                    <a:pt x="16134" y="714"/>
                    <a:pt x="19118" y="687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50000">
                  <a:srgbClr val="262626"/>
                </a:gs>
                <a:gs pos="100000">
                  <a:srgbClr val="333333"/>
                </a:gs>
              </a:gsLst>
              <a:lin ang="21569399" scaled="1"/>
            </a:gradFill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BC788D2-573F-1E49-A85F-704A94FCB269}"/>
                </a:ext>
              </a:extLst>
            </p:cNvPr>
            <p:cNvSpPr/>
            <p:nvPr/>
          </p:nvSpPr>
          <p:spPr>
            <a:xfrm rot="19649903" flipH="1">
              <a:off x="1022922" y="732582"/>
              <a:ext cx="178498" cy="530724"/>
            </a:xfrm>
            <a:custGeom>
              <a:avLst/>
              <a:gdLst>
                <a:gd name="connsiteX0" fmla="*/ 19430 w 178498"/>
                <a:gd name="connsiteY0" fmla="*/ 500661 h 530724"/>
                <a:gd name="connsiteX1" fmla="*/ 19432 w 178498"/>
                <a:gd name="connsiteY1" fmla="*/ 500908 h 530724"/>
                <a:gd name="connsiteX2" fmla="*/ 19471 w 178498"/>
                <a:gd name="connsiteY2" fmla="*/ 506934 h 530724"/>
                <a:gd name="connsiteX3" fmla="*/ 19483 w 178498"/>
                <a:gd name="connsiteY3" fmla="*/ 506934 h 530724"/>
                <a:gd name="connsiteX4" fmla="*/ 19599 w 178498"/>
                <a:gd name="connsiteY4" fmla="*/ 520407 h 530724"/>
                <a:gd name="connsiteX5" fmla="*/ 146288 w 178498"/>
                <a:gd name="connsiteY5" fmla="*/ 519272 h 530724"/>
                <a:gd name="connsiteX6" fmla="*/ 164226 w 178498"/>
                <a:gd name="connsiteY6" fmla="*/ 530724 h 530724"/>
                <a:gd name="connsiteX7" fmla="*/ 178498 w 178498"/>
                <a:gd name="connsiteY7" fmla="*/ 516198 h 530724"/>
                <a:gd name="connsiteX8" fmla="*/ 162704 w 178498"/>
                <a:gd name="connsiteY8" fmla="*/ 504535 h 530724"/>
                <a:gd name="connsiteX9" fmla="*/ 162750 w 178498"/>
                <a:gd name="connsiteY9" fmla="*/ 504534 h 530724"/>
                <a:gd name="connsiteX10" fmla="*/ 155979 w 178498"/>
                <a:gd name="connsiteY10" fmla="*/ 499569 h 530724"/>
                <a:gd name="connsiteX11" fmla="*/ 155804 w 178498"/>
                <a:gd name="connsiteY11" fmla="*/ 499440 h 530724"/>
                <a:gd name="connsiteX12" fmla="*/ 17662 w 178498"/>
                <a:gd name="connsiteY12" fmla="*/ 299992 h 530724"/>
                <a:gd name="connsiteX13" fmla="*/ 17747 w 178498"/>
                <a:gd name="connsiteY13" fmla="*/ 311656 h 530724"/>
                <a:gd name="connsiteX14" fmla="*/ 88313 w 178498"/>
                <a:gd name="connsiteY14" fmla="*/ 314518 h 530724"/>
                <a:gd name="connsiteX15" fmla="*/ 88228 w 178498"/>
                <a:gd name="connsiteY15" fmla="*/ 306898 h 530724"/>
                <a:gd name="connsiteX16" fmla="*/ 16904 w 178498"/>
                <a:gd name="connsiteY16" fmla="*/ 221679 h 530724"/>
                <a:gd name="connsiteX17" fmla="*/ 16989 w 178498"/>
                <a:gd name="connsiteY17" fmla="*/ 233341 h 530724"/>
                <a:gd name="connsiteX18" fmla="*/ 17030 w 178498"/>
                <a:gd name="connsiteY18" fmla="*/ 233341 h 530724"/>
                <a:gd name="connsiteX19" fmla="*/ 87470 w 178498"/>
                <a:gd name="connsiteY19" fmla="*/ 225172 h 530724"/>
                <a:gd name="connsiteX20" fmla="*/ 87385 w 178498"/>
                <a:gd name="connsiteY20" fmla="*/ 217552 h 530724"/>
                <a:gd name="connsiteX21" fmla="*/ 16904 w 178498"/>
                <a:gd name="connsiteY21" fmla="*/ 221679 h 530724"/>
                <a:gd name="connsiteX22" fmla="*/ 4101 w 178498"/>
                <a:gd name="connsiteY22" fmla="*/ 493645 h 530724"/>
                <a:gd name="connsiteX23" fmla="*/ 4163 w 178498"/>
                <a:gd name="connsiteY23" fmla="*/ 500634 h 530724"/>
                <a:gd name="connsiteX24" fmla="*/ 156025 w 178498"/>
                <a:gd name="connsiteY24" fmla="*/ 499282 h 530724"/>
                <a:gd name="connsiteX25" fmla="*/ 155963 w 178498"/>
                <a:gd name="connsiteY25" fmla="*/ 492293 h 530724"/>
                <a:gd name="connsiteX26" fmla="*/ 0 w 178498"/>
                <a:gd name="connsiteY26" fmla="*/ 32658 h 530724"/>
                <a:gd name="connsiteX27" fmla="*/ 62 w 178498"/>
                <a:gd name="connsiteY27" fmla="*/ 39647 h 530724"/>
                <a:gd name="connsiteX28" fmla="*/ 151924 w 178498"/>
                <a:gd name="connsiteY28" fmla="*/ 38295 h 530724"/>
                <a:gd name="connsiteX29" fmla="*/ 151862 w 178498"/>
                <a:gd name="connsiteY29" fmla="*/ 31306 h 530724"/>
                <a:gd name="connsiteX30" fmla="*/ 151830 w 178498"/>
                <a:gd name="connsiteY30" fmla="*/ 31307 h 530724"/>
                <a:gd name="connsiteX31" fmla="*/ 158501 w 178498"/>
                <a:gd name="connsiteY31" fmla="*/ 26231 h 530724"/>
                <a:gd name="connsiteX32" fmla="*/ 158474 w 178498"/>
                <a:gd name="connsiteY32" fmla="*/ 26231 h 530724"/>
                <a:gd name="connsiteX33" fmla="*/ 174077 w 178498"/>
                <a:gd name="connsiteY33" fmla="*/ 14315 h 530724"/>
                <a:gd name="connsiteX34" fmla="*/ 159510 w 178498"/>
                <a:gd name="connsiteY34" fmla="*/ 0 h 530724"/>
                <a:gd name="connsiteX35" fmla="*/ 141783 w 178498"/>
                <a:gd name="connsiteY35" fmla="*/ 11789 h 530724"/>
                <a:gd name="connsiteX36" fmla="*/ 15136 w 178498"/>
                <a:gd name="connsiteY36" fmla="*/ 12926 h 530724"/>
                <a:gd name="connsiteX37" fmla="*/ 15251 w 178498"/>
                <a:gd name="connsiteY37" fmla="*/ 26400 h 530724"/>
                <a:gd name="connsiteX38" fmla="*/ 15221 w 178498"/>
                <a:gd name="connsiteY38" fmla="*/ 26400 h 530724"/>
                <a:gd name="connsiteX39" fmla="*/ 15303 w 178498"/>
                <a:gd name="connsiteY39" fmla="*/ 32465 h 530724"/>
                <a:gd name="connsiteX40" fmla="*/ 15304 w 178498"/>
                <a:gd name="connsiteY40" fmla="*/ 32522 h 5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8498" h="530724">
                  <a:moveTo>
                    <a:pt x="19430" y="500661"/>
                  </a:moveTo>
                  <a:lnTo>
                    <a:pt x="19432" y="500908"/>
                  </a:lnTo>
                  <a:lnTo>
                    <a:pt x="19471" y="506934"/>
                  </a:lnTo>
                  <a:lnTo>
                    <a:pt x="19483" y="506934"/>
                  </a:lnTo>
                  <a:lnTo>
                    <a:pt x="19599" y="520407"/>
                  </a:lnTo>
                  <a:lnTo>
                    <a:pt x="146288" y="519272"/>
                  </a:lnTo>
                  <a:lnTo>
                    <a:pt x="164226" y="530724"/>
                  </a:lnTo>
                  <a:lnTo>
                    <a:pt x="178498" y="516198"/>
                  </a:lnTo>
                  <a:lnTo>
                    <a:pt x="162704" y="504535"/>
                  </a:lnTo>
                  <a:lnTo>
                    <a:pt x="162750" y="504534"/>
                  </a:lnTo>
                  <a:lnTo>
                    <a:pt x="155979" y="499569"/>
                  </a:lnTo>
                  <a:lnTo>
                    <a:pt x="155804" y="499440"/>
                  </a:lnTo>
                  <a:close/>
                  <a:moveTo>
                    <a:pt x="17662" y="299992"/>
                  </a:moveTo>
                  <a:lnTo>
                    <a:pt x="17747" y="311656"/>
                  </a:lnTo>
                  <a:cubicBezTo>
                    <a:pt x="31682" y="312413"/>
                    <a:pt x="64818" y="314223"/>
                    <a:pt x="88313" y="314518"/>
                  </a:cubicBezTo>
                  <a:lnTo>
                    <a:pt x="88228" y="306898"/>
                  </a:lnTo>
                  <a:close/>
                  <a:moveTo>
                    <a:pt x="16904" y="221679"/>
                  </a:moveTo>
                  <a:lnTo>
                    <a:pt x="16989" y="233341"/>
                  </a:lnTo>
                  <a:lnTo>
                    <a:pt x="17030" y="233341"/>
                  </a:lnTo>
                  <a:lnTo>
                    <a:pt x="87470" y="225172"/>
                  </a:lnTo>
                  <a:lnTo>
                    <a:pt x="87385" y="217552"/>
                  </a:lnTo>
                  <a:cubicBezTo>
                    <a:pt x="63934" y="218268"/>
                    <a:pt x="30798" y="220668"/>
                    <a:pt x="16904" y="221679"/>
                  </a:cubicBezTo>
                  <a:close/>
                  <a:moveTo>
                    <a:pt x="4101" y="493645"/>
                  </a:moveTo>
                  <a:lnTo>
                    <a:pt x="4163" y="500634"/>
                  </a:lnTo>
                  <a:lnTo>
                    <a:pt x="156025" y="499282"/>
                  </a:lnTo>
                  <a:lnTo>
                    <a:pt x="155963" y="492293"/>
                  </a:lnTo>
                  <a:close/>
                  <a:moveTo>
                    <a:pt x="0" y="32658"/>
                  </a:moveTo>
                  <a:lnTo>
                    <a:pt x="62" y="39647"/>
                  </a:lnTo>
                  <a:lnTo>
                    <a:pt x="151924" y="38295"/>
                  </a:lnTo>
                  <a:lnTo>
                    <a:pt x="151862" y="31306"/>
                  </a:lnTo>
                  <a:lnTo>
                    <a:pt x="151830" y="31307"/>
                  </a:lnTo>
                  <a:lnTo>
                    <a:pt x="158501" y="26231"/>
                  </a:lnTo>
                  <a:lnTo>
                    <a:pt x="158474" y="26231"/>
                  </a:lnTo>
                  <a:lnTo>
                    <a:pt x="174077" y="14315"/>
                  </a:lnTo>
                  <a:lnTo>
                    <a:pt x="159510" y="0"/>
                  </a:lnTo>
                  <a:lnTo>
                    <a:pt x="141783" y="11789"/>
                  </a:lnTo>
                  <a:lnTo>
                    <a:pt x="15136" y="12926"/>
                  </a:lnTo>
                  <a:lnTo>
                    <a:pt x="15251" y="26400"/>
                  </a:lnTo>
                  <a:lnTo>
                    <a:pt x="15221" y="26400"/>
                  </a:lnTo>
                  <a:lnTo>
                    <a:pt x="15303" y="32465"/>
                  </a:lnTo>
                  <a:lnTo>
                    <a:pt x="15304" y="32522"/>
                  </a:lnTo>
                  <a:close/>
                </a:path>
              </a:pathLst>
            </a:custGeom>
            <a:solidFill>
              <a:schemeClr val="bg1"/>
            </a:solidFill>
            <a:ln w="26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020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1549;p63"/>
          <p:cNvSpPr txBox="1">
            <a:spLocks noGrp="1"/>
          </p:cNvSpPr>
          <p:nvPr>
            <p:ph type="body" idx="1"/>
          </p:nvPr>
        </p:nvSpPr>
        <p:spPr>
          <a:xfrm>
            <a:off x="292230" y="838589"/>
            <a:ext cx="8851770" cy="4304912"/>
          </a:xfrm>
          <a:prstGeom prst="rect">
            <a:avLst/>
          </a:prstGeom>
        </p:spPr>
        <p:txBody>
          <a:bodyPr lIns="91424" tIns="91424" rIns="91424" bIns="91424" anchor="t">
            <a:normAutofit/>
          </a:bodyPr>
          <a:lstStyle/>
          <a:p>
            <a:pPr marL="171450" indent="-171450">
              <a:buSzPts val="900"/>
              <a:buFont typeface="Arial"/>
              <a:buChar char="•"/>
              <a:defRPr sz="900">
                <a:latin typeface="+mj-lt"/>
                <a:ea typeface="+mj-ea"/>
                <a:cs typeface="+mj-cs"/>
                <a:sym typeface="Arial"/>
              </a:defRPr>
            </a:pPr>
            <a:r>
              <a:rPr sz="1100" dirty="0"/>
              <a:t>Bryant R.A., Nix P.N. (2016) Acute &amp; Chronic Wounds Current Management Concepts, 5</a:t>
            </a:r>
            <a:r>
              <a:rPr sz="1100" baseline="30000" dirty="0"/>
              <a:t>th</a:t>
            </a:r>
            <a:r>
              <a:rPr sz="1100" dirty="0"/>
              <a:t> Edition. St. Louis, Missouri: Elsevier. </a:t>
            </a:r>
            <a:endParaRPr lang="en-US" sz="1100" dirty="0"/>
          </a:p>
          <a:p>
            <a:pPr marL="171450" indent="-171450">
              <a:buSzPts val="900"/>
              <a:buFont typeface="Arial"/>
              <a:buChar char="•"/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lang="en-US" sz="1100" dirty="0">
              <a:sym typeface="Arial"/>
            </a:endParaRPr>
          </a:p>
          <a:p>
            <a:pPr marL="171450" indent="-171450">
              <a:buSzPts val="900"/>
              <a:buFont typeface="Arial"/>
              <a:buChar char="•"/>
              <a:defRPr sz="900">
                <a:latin typeface="+mj-lt"/>
                <a:ea typeface="+mj-ea"/>
                <a:cs typeface="+mj-cs"/>
                <a:sym typeface="Arial"/>
              </a:defRPr>
            </a:pPr>
            <a:r>
              <a:rPr lang="en-US" sz="1100" dirty="0">
                <a:sym typeface="Arial"/>
              </a:rPr>
              <a:t>Iowa Model Collaborative. (2017). Iowa model of evidence-based practice: Revisions and validation. </a:t>
            </a:r>
            <a:r>
              <a:rPr lang="en-US" sz="1100" i="1" dirty="0">
                <a:sym typeface="Arial"/>
              </a:rPr>
              <a:t>Worldviews on Evidence-Based Nursing, 14(3), 175-182.  </a:t>
            </a:r>
            <a:r>
              <a:rPr lang="en-US" sz="1000" dirty="0">
                <a:solidFill>
                  <a:schemeClr val="tx1"/>
                </a:solidFill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https://doi.org/10.1111/wvn.12223</a:t>
            </a:r>
            <a:endParaRPr lang="en-US" sz="1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buSzPts val="900"/>
              <a:buFont typeface="Arial"/>
              <a:buChar char="•"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sz="1100" dirty="0">
              <a:latin typeface="Calibri"/>
              <a:ea typeface="Calibri"/>
              <a:cs typeface="Calibri"/>
            </a:endParaRPr>
          </a:p>
          <a:p>
            <a:pPr marL="171450" indent="-171450">
              <a:buSzPts val="900"/>
              <a:buFont typeface="Arial"/>
              <a:buChar char="•"/>
              <a:defRPr sz="900">
                <a:latin typeface="+mj-lt"/>
                <a:ea typeface="+mj-ea"/>
                <a:cs typeface="+mj-cs"/>
                <a:sym typeface="Arial"/>
              </a:defRPr>
            </a:pPr>
            <a:r>
              <a:rPr sz="1100" dirty="0"/>
              <a:t>National Pressure Injury Advisory Panel. (n.d.). NPIAP Free Materials. Retrieved April 23, 2023, from https://npiap.com/page/FreeMaterials </a:t>
            </a:r>
          </a:p>
          <a:p>
            <a:pPr marL="0" indent="0">
              <a:buSzTx/>
              <a:buNone/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sz="1100" dirty="0"/>
          </a:p>
          <a:p>
            <a:pPr marL="171450" indent="-171450">
              <a:buSzPts val="900"/>
              <a:buFont typeface="Arial"/>
              <a:buChar char="•"/>
              <a:defRPr sz="900">
                <a:latin typeface="+mj-lt"/>
                <a:ea typeface="+mj-ea"/>
                <a:cs typeface="+mj-cs"/>
                <a:sym typeface="Arial"/>
              </a:defRPr>
            </a:pPr>
            <a:r>
              <a:rPr sz="1100" dirty="0"/>
              <a:t>National Pressure Injury Advisory Panel, European Pressure Ulcer Advisory Panel and Pan Pacific Pressure Injury Alliance. Prevention and Treatment of Pressure Ulcers: Clinical Practice Guideline. Emily Haesler (Ed.). Cambridge Media: Osborne Park, Western Australia; 2014.</a:t>
            </a:r>
            <a:endParaRPr lang="en-US" sz="1100" dirty="0"/>
          </a:p>
          <a:p>
            <a:pPr marL="0" indent="0">
              <a:buSzPts val="900"/>
              <a:buNone/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sz="1100" dirty="0"/>
          </a:p>
          <a:p>
            <a:pPr marL="171450" indent="-171450">
              <a:buSzPts val="900"/>
              <a:buFont typeface="Arial"/>
              <a:buChar char="•"/>
              <a:defRPr sz="900">
                <a:latin typeface="+mj-lt"/>
                <a:ea typeface="+mj-ea"/>
                <a:cs typeface="+mj-cs"/>
                <a:sym typeface="Arial"/>
              </a:defRPr>
            </a:pPr>
            <a:r>
              <a:rPr sz="1100" dirty="0"/>
              <a:t>VanGilder, Catherine; </a:t>
            </a:r>
            <a:r>
              <a:rPr sz="1100" dirty="0" err="1"/>
              <a:t>Lachenbruch</a:t>
            </a:r>
            <a:r>
              <a:rPr sz="1100" dirty="0"/>
              <a:t>, Charlie; Algrim-Boyle, Corrine; Meyer, Stephanie. The International Pressure Ulcer Prevalence™ Survey: 2006-2015. Journal of Wound, Ostomy and Continence Nursing 44(1):p 20-28, January/February 2017. | DOI: 10.1097/WON.0000000000000292</a:t>
            </a:r>
          </a:p>
          <a:p>
            <a:pPr marL="171450" indent="-171450">
              <a:buSzPts val="900"/>
              <a:buFont typeface="Arial"/>
              <a:buChar char="•"/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sz="1100" dirty="0"/>
          </a:p>
          <a:p>
            <a:pPr marL="171450" indent="-171450">
              <a:buSzPts val="900"/>
              <a:buFont typeface="Arial"/>
              <a:buChar char="•"/>
              <a:defRPr sz="900">
                <a:latin typeface="Droid Sans"/>
                <a:ea typeface="Droid Sans"/>
                <a:cs typeface="Droid Sans"/>
                <a:sym typeface="Droid Sans"/>
              </a:defRPr>
            </a:pPr>
            <a:r>
              <a:rPr sz="1100" dirty="0"/>
              <a:t>Wound, Ostomy and Continence Nurses Society. (n.d.). </a:t>
            </a:r>
            <a:r>
              <a:rPr sz="1100" i="1" dirty="0"/>
              <a:t>The WOCN image library [Image database]</a:t>
            </a:r>
            <a:r>
              <a:rPr sz="1100" dirty="0"/>
              <a:t>. Retrieved April 25, 2023, from </a:t>
            </a:r>
            <a:r>
              <a:rPr sz="11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http://www.wocn.org/page/ImageLibrary</a:t>
            </a:r>
            <a:br>
              <a:rPr sz="1100" dirty="0"/>
            </a:br>
            <a:endParaRPr dirty="0"/>
          </a:p>
        </p:txBody>
      </p:sp>
      <p:sp>
        <p:nvSpPr>
          <p:cNvPr id="338" name="Google Shape;1550;p63"/>
          <p:cNvSpPr txBox="1">
            <a:spLocks noGrp="1"/>
          </p:cNvSpPr>
          <p:nvPr>
            <p:ph type="title"/>
          </p:nvPr>
        </p:nvSpPr>
        <p:spPr>
          <a:xfrm>
            <a:off x="380634" y="355890"/>
            <a:ext cx="7704002" cy="482700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/>
          <a:p>
            <a:r>
              <a:rPr b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References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3524C6-715B-6034-469C-C2FB54FCC0C8}"/>
              </a:ext>
            </a:extLst>
          </p:cNvPr>
          <p:cNvSpPr/>
          <p:nvPr/>
        </p:nvSpPr>
        <p:spPr>
          <a:xfrm>
            <a:off x="6159172" y="4304911"/>
            <a:ext cx="2574297" cy="661141"/>
          </a:xfrm>
          <a:prstGeom prst="rect">
            <a:avLst/>
          </a:prstGeom>
          <a:solidFill>
            <a:srgbClr val="3D3256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804672">
              <a:defRPr sz="1232"/>
            </a:pPr>
            <a:r>
              <a:rPr lang="fr-FR" dirty="0"/>
              <a:t>Angie Ellerbroek, RN, BSN, CWON</a:t>
            </a:r>
          </a:p>
          <a:p>
            <a:pPr defTabSz="804672">
              <a:defRPr sz="1232"/>
            </a:pPr>
            <a:r>
              <a:rPr lang="fr-FR" dirty="0"/>
              <a:t>Infection Prevention Nurse</a:t>
            </a:r>
          </a:p>
          <a:p>
            <a:pPr defTabSz="804672">
              <a:defRPr sz="1232"/>
            </a:pPr>
            <a:r>
              <a:rPr lang="fr-FR" dirty="0"/>
              <a:t>aellerbroek@bartelscommunity.org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linical Analysis Center by Slidesgo">
  <a:themeElements>
    <a:clrScheme name="Clinical Analysis Center by Slidesgo">
      <a:dk1>
        <a:srgbClr val="3D3256"/>
      </a:dk1>
      <a:lt1>
        <a:srgbClr val="FFFFFF"/>
      </a:lt1>
      <a:dk2>
        <a:srgbClr val="A7A7A7"/>
      </a:dk2>
      <a:lt2>
        <a:srgbClr val="535353"/>
      </a:lt2>
      <a:accent1>
        <a:srgbClr val="EE694F"/>
      </a:accent1>
      <a:accent2>
        <a:srgbClr val="E95128"/>
      </a:accent2>
      <a:accent3>
        <a:srgbClr val="BA2518"/>
      </a:accent3>
      <a:accent4>
        <a:srgbClr val="897AB7"/>
      </a:accent4>
      <a:accent5>
        <a:srgbClr val="1F1530"/>
      </a:accent5>
      <a:accent6>
        <a:srgbClr val="8F8F8F"/>
      </a:accent6>
      <a:hlink>
        <a:srgbClr val="0000FF"/>
      </a:hlink>
      <a:folHlink>
        <a:srgbClr val="FF00FF"/>
      </a:folHlink>
    </a:clrScheme>
    <a:fontScheme name="Clinical Analysis Cen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linical Analysis Cen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D3256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chemeClr val="accent6">
                <a:lumOff val="44000"/>
              </a:schemeClr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chemeClr val="accent6">
                <a:lumOff val="44000"/>
              </a:schemeClr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linical Analysis Center by Slidesgo">
  <a:themeElements>
    <a:clrScheme name="Clinical Analysis Cen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694F"/>
      </a:accent1>
      <a:accent2>
        <a:srgbClr val="E95128"/>
      </a:accent2>
      <a:accent3>
        <a:srgbClr val="BA2518"/>
      </a:accent3>
      <a:accent4>
        <a:srgbClr val="897AB7"/>
      </a:accent4>
      <a:accent5>
        <a:srgbClr val="1F1530"/>
      </a:accent5>
      <a:accent6>
        <a:srgbClr val="8F8F8F"/>
      </a:accent6>
      <a:hlink>
        <a:srgbClr val="0000FF"/>
      </a:hlink>
      <a:folHlink>
        <a:srgbClr val="FF00FF"/>
      </a:folHlink>
    </a:clrScheme>
    <a:fontScheme name="Clinical Analysis Cen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linical Analysis Cen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D3256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chemeClr val="accent6">
                <a:lumOff val="44000"/>
              </a:schemeClr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chemeClr val="accent6">
                <a:lumOff val="44000"/>
              </a:schemeClr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6067</TotalTime>
  <Words>2086</Words>
  <Application>Microsoft Office PowerPoint</Application>
  <PresentationFormat>On-screen Show (16:9)</PresentationFormat>
  <Paragraphs>182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ADLaM Display</vt:lpstr>
      <vt:lpstr>Amasis MT Pro Medium</vt:lpstr>
      <vt:lpstr>Arial</vt:lpstr>
      <vt:lpstr>Calibri</vt:lpstr>
      <vt:lpstr>Courier New</vt:lpstr>
      <vt:lpstr>Droid Sans</vt:lpstr>
      <vt:lpstr>Helvetica</vt:lpstr>
      <vt:lpstr>Magneto</vt:lpstr>
      <vt:lpstr>Open Sans</vt:lpstr>
      <vt:lpstr>Poppins</vt:lpstr>
      <vt:lpstr>Roboto Condensed</vt:lpstr>
      <vt:lpstr>Symbol</vt:lpstr>
      <vt:lpstr>Clinical Analysis Center by Slidesgo</vt:lpstr>
      <vt:lpstr>Acrobat Document</vt:lpstr>
      <vt:lpstr>PowerPoint Presentation</vt:lpstr>
      <vt:lpstr>1</vt:lpstr>
      <vt:lpstr>Skin Tears</vt:lpstr>
      <vt:lpstr>Pressure Ulcers</vt:lpstr>
      <vt:lpstr>Creating Wound Care Protocols</vt:lpstr>
      <vt:lpstr>Bartels Wound Care Protocols</vt:lpstr>
      <vt:lpstr>Bartels Wound Care Protocols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Angela Ellerbroek</dc:creator>
  <cp:lastModifiedBy>Celeste Mackey</cp:lastModifiedBy>
  <cp:revision>59</cp:revision>
  <cp:lastPrinted>2025-08-15T16:48:33Z</cp:lastPrinted>
  <dcterms:modified xsi:type="dcterms:W3CDTF">2025-08-15T19:33:06Z</dcterms:modified>
</cp:coreProperties>
</file>